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 id="2147483671" r:id="rId2"/>
  </p:sldMasterIdLst>
  <p:notesMasterIdLst>
    <p:notesMasterId r:id="rId50"/>
  </p:notesMasterIdLst>
  <p:sldIdLst>
    <p:sldId id="256" r:id="rId3"/>
    <p:sldId id="297" r:id="rId4"/>
    <p:sldId id="257" r:id="rId5"/>
    <p:sldId id="258" r:id="rId6"/>
    <p:sldId id="259" r:id="rId7"/>
    <p:sldId id="260" r:id="rId8"/>
    <p:sldId id="261" r:id="rId9"/>
    <p:sldId id="262" r:id="rId10"/>
    <p:sldId id="264" r:id="rId11"/>
    <p:sldId id="265" r:id="rId12"/>
    <p:sldId id="266" r:id="rId13"/>
    <p:sldId id="268" r:id="rId14"/>
    <p:sldId id="269" r:id="rId15"/>
    <p:sldId id="270" r:id="rId16"/>
    <p:sldId id="299" r:id="rId17"/>
    <p:sldId id="272" r:id="rId18"/>
    <p:sldId id="298" r:id="rId19"/>
    <p:sldId id="273" r:id="rId20"/>
    <p:sldId id="274" r:id="rId21"/>
    <p:sldId id="275" r:id="rId22"/>
    <p:sldId id="300" r:id="rId23"/>
    <p:sldId id="276" r:id="rId24"/>
    <p:sldId id="277" r:id="rId25"/>
    <p:sldId id="279" r:id="rId26"/>
    <p:sldId id="280" r:id="rId27"/>
    <p:sldId id="281" r:id="rId28"/>
    <p:sldId id="301" r:id="rId29"/>
    <p:sldId id="282" r:id="rId30"/>
    <p:sldId id="283" r:id="rId31"/>
    <p:sldId id="284" r:id="rId32"/>
    <p:sldId id="285" r:id="rId33"/>
    <p:sldId id="286" r:id="rId34"/>
    <p:sldId id="302" r:id="rId35"/>
    <p:sldId id="287" r:id="rId36"/>
    <p:sldId id="303" r:id="rId37"/>
    <p:sldId id="304" r:id="rId38"/>
    <p:sldId id="289" r:id="rId39"/>
    <p:sldId id="290" r:id="rId40"/>
    <p:sldId id="291" r:id="rId41"/>
    <p:sldId id="292" r:id="rId42"/>
    <p:sldId id="293" r:id="rId43"/>
    <p:sldId id="305" r:id="rId44"/>
    <p:sldId id="307" r:id="rId45"/>
    <p:sldId id="308" r:id="rId46"/>
    <p:sldId id="309" r:id="rId47"/>
    <p:sldId id="294" r:id="rId48"/>
    <p:sldId id="306" r:id="rId49"/>
  </p:sldIdLst>
  <p:sldSz cx="9144000" cy="5143500" type="screen16x9"/>
  <p:notesSz cx="6858000" cy="9144000"/>
  <p:embeddedFontLst>
    <p:embeddedFont>
      <p:font typeface="Fira Sans Extra Condensed Medium" charset="0"/>
      <p:regular r:id="rId51"/>
      <p:bold r:id="rId52"/>
      <p:italic r:id="rId53"/>
      <p:boldItalic r:id="rId54"/>
    </p:embeddedFont>
    <p:embeddedFont>
      <p:font typeface="Fira Sans Condensed Medium" charset="0"/>
      <p:regular r:id="rId55"/>
      <p:bold r:id="rId56"/>
      <p:italic r:id="rId57"/>
      <p:boldItalic r:id="rId58"/>
    </p:embeddedFont>
    <p:embeddedFont>
      <p:font typeface="Proxima Nova" charset="0"/>
      <p:regular r:id="rId59"/>
      <p:bold r:id="rId60"/>
      <p:italic r:id="rId61"/>
      <p:boldItalic r:id="rId62"/>
    </p:embeddedFont>
    <p:embeddedFont>
      <p:font typeface="Advent Pro SemiBold" charset="0"/>
      <p:regular r:id="rId63"/>
      <p:bold r:id="rId64"/>
      <p:italic r:id="rId65"/>
      <p:boldItalic r:id="rId66"/>
    </p:embeddedFont>
    <p:embeddedFont>
      <p:font typeface="Proxima Nova Semibold" charset="0"/>
      <p:regular r:id="rId67"/>
      <p:bold r:id="rId68"/>
      <p:boldItalic r:id="rId69"/>
    </p:embeddedFont>
    <p:embeddedFont>
      <p:font typeface="Share Tech" charset="0"/>
      <p:regular r:id="rId70"/>
    </p:embeddedFont>
    <p:embeddedFont>
      <p:font typeface="Maven Pro" charset="0"/>
      <p:regular r:id="rId71"/>
      <p:bold r:id="rId7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33FBBBC-E73E-4A33-87C1-DC29A8BAD596}">
  <a:tblStyle styleId="{533FBBBC-E73E-4A33-87C1-DC29A8BAD596}"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aximized">
    <p:restoredLeft sz="17930" autoAdjust="0"/>
    <p:restoredTop sz="94602" autoAdjust="0"/>
  </p:normalViewPr>
  <p:slideViewPr>
    <p:cSldViewPr>
      <p:cViewPr>
        <p:scale>
          <a:sx n="96" d="100"/>
          <a:sy n="96" d="100"/>
        </p:scale>
        <p:origin x="-148" y="96"/>
      </p:cViewPr>
      <p:guideLst>
        <p:guide orient="horz" pos="1620"/>
        <p:guide pos="2880"/>
      </p:guideLst>
    </p:cSldViewPr>
  </p:slideViewPr>
  <p:outlineViewPr>
    <p:cViewPr>
      <p:scale>
        <a:sx n="33" d="100"/>
        <a:sy n="33" d="100"/>
      </p:scale>
      <p:origin x="44" y="14584"/>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notesMaster" Target="notesMasters/notesMaster1.xml"/><Relationship Id="rId55" Type="http://schemas.openxmlformats.org/officeDocument/2006/relationships/font" Target="fonts/font5.fntdata"/><Relationship Id="rId63" Type="http://schemas.openxmlformats.org/officeDocument/2006/relationships/font" Target="fonts/font13.fntdata"/><Relationship Id="rId68" Type="http://schemas.openxmlformats.org/officeDocument/2006/relationships/font" Target="fonts/font18.fntdata"/><Relationship Id="rId76" Type="http://schemas.openxmlformats.org/officeDocument/2006/relationships/tableStyles" Target="tableStyles.xml"/><Relationship Id="rId7" Type="http://schemas.openxmlformats.org/officeDocument/2006/relationships/slide" Target="slides/slide5.xml"/><Relationship Id="rId71" Type="http://schemas.openxmlformats.org/officeDocument/2006/relationships/font" Target="fonts/font21.fntdata"/><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font" Target="fonts/font3.fntdata"/><Relationship Id="rId58" Type="http://schemas.openxmlformats.org/officeDocument/2006/relationships/font" Target="fonts/font8.fntdata"/><Relationship Id="rId66" Type="http://schemas.openxmlformats.org/officeDocument/2006/relationships/font" Target="fonts/font16.fntdata"/><Relationship Id="rId74"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font" Target="fonts/font7.fntdata"/><Relationship Id="rId61" Type="http://schemas.openxmlformats.org/officeDocument/2006/relationships/font" Target="fonts/font11.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font" Target="fonts/font2.fntdata"/><Relationship Id="rId60" Type="http://schemas.openxmlformats.org/officeDocument/2006/relationships/font" Target="fonts/font10.fntdata"/><Relationship Id="rId65" Type="http://schemas.openxmlformats.org/officeDocument/2006/relationships/font" Target="fonts/font15.fntdata"/><Relationship Id="rId73"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font" Target="fonts/font6.fntdata"/><Relationship Id="rId64" Type="http://schemas.openxmlformats.org/officeDocument/2006/relationships/font" Target="fonts/font14.fntdata"/><Relationship Id="rId69" Type="http://schemas.openxmlformats.org/officeDocument/2006/relationships/font" Target="fonts/font19.fntdata"/><Relationship Id="rId8" Type="http://schemas.openxmlformats.org/officeDocument/2006/relationships/slide" Target="slides/slide6.xml"/><Relationship Id="rId51" Type="http://schemas.openxmlformats.org/officeDocument/2006/relationships/font" Target="fonts/font1.fntdata"/><Relationship Id="rId72" Type="http://schemas.openxmlformats.org/officeDocument/2006/relationships/font" Target="fonts/font22.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font" Target="fonts/font9.fntdata"/><Relationship Id="rId67" Type="http://schemas.openxmlformats.org/officeDocument/2006/relationships/font" Target="fonts/font17.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font" Target="fonts/font4.fntdata"/><Relationship Id="rId62" Type="http://schemas.openxmlformats.org/officeDocument/2006/relationships/font" Target="fonts/font12.fntdata"/><Relationship Id="rId70" Type="http://schemas.openxmlformats.org/officeDocument/2006/relationships/font" Target="fonts/font20.fntdata"/><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1368163259"/>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g6c52a2e8d8_0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3" name="Google Shape;433;g6c52a2e8d8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0"/>
        <p:cNvGrpSpPr/>
        <p:nvPr/>
      </p:nvGrpSpPr>
      <p:grpSpPr>
        <a:xfrm>
          <a:off x="0" y="0"/>
          <a:ext cx="0" cy="0"/>
          <a:chOff x="0" y="0"/>
          <a:chExt cx="0" cy="0"/>
        </a:xfrm>
      </p:grpSpPr>
      <p:sp>
        <p:nvSpPr>
          <p:cNvPr id="711" name="Google Shape;711;g6c4305b01e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2" name="Google Shape;712;g6c4305b01e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6"/>
        <p:cNvGrpSpPr/>
        <p:nvPr/>
      </p:nvGrpSpPr>
      <p:grpSpPr>
        <a:xfrm>
          <a:off x="0" y="0"/>
          <a:ext cx="0" cy="0"/>
          <a:chOff x="0" y="0"/>
          <a:chExt cx="0" cy="0"/>
        </a:xfrm>
      </p:grpSpPr>
      <p:sp>
        <p:nvSpPr>
          <p:cNvPr id="1007" name="Google Shape;1007;g6c4305b01e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8" name="Google Shape;1008;g6c4305b01e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7"/>
        <p:cNvGrpSpPr/>
        <p:nvPr/>
      </p:nvGrpSpPr>
      <p:grpSpPr>
        <a:xfrm>
          <a:off x="0" y="0"/>
          <a:ext cx="0" cy="0"/>
          <a:chOff x="0" y="0"/>
          <a:chExt cx="0" cy="0"/>
        </a:xfrm>
      </p:grpSpPr>
      <p:sp>
        <p:nvSpPr>
          <p:cNvPr id="1078" name="Google Shape;1078;g70d13569c7_2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9" name="Google Shape;1079;g70d13569c7_2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2"/>
        <p:cNvGrpSpPr/>
        <p:nvPr/>
      </p:nvGrpSpPr>
      <p:grpSpPr>
        <a:xfrm>
          <a:off x="0" y="0"/>
          <a:ext cx="0" cy="0"/>
          <a:chOff x="0" y="0"/>
          <a:chExt cx="0" cy="0"/>
        </a:xfrm>
      </p:grpSpPr>
      <p:sp>
        <p:nvSpPr>
          <p:cNvPr id="1083" name="Google Shape;1083;g6c4305b01e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4" name="Google Shape;1084;g6c4305b01e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6"/>
        <p:cNvGrpSpPr/>
        <p:nvPr/>
      </p:nvGrpSpPr>
      <p:grpSpPr>
        <a:xfrm>
          <a:off x="0" y="0"/>
          <a:ext cx="0" cy="0"/>
          <a:chOff x="0" y="0"/>
          <a:chExt cx="0" cy="0"/>
        </a:xfrm>
      </p:grpSpPr>
      <p:sp>
        <p:nvSpPr>
          <p:cNvPr id="1117" name="Google Shape;1117;g6c52a2e8d8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8" name="Google Shape;1118;g6c52a2e8d8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5"/>
        <p:cNvGrpSpPr/>
        <p:nvPr/>
      </p:nvGrpSpPr>
      <p:grpSpPr>
        <a:xfrm>
          <a:off x="0" y="0"/>
          <a:ext cx="0" cy="0"/>
          <a:chOff x="0" y="0"/>
          <a:chExt cx="0" cy="0"/>
        </a:xfrm>
      </p:grpSpPr>
      <p:sp>
        <p:nvSpPr>
          <p:cNvPr id="1136" name="Google Shape;1136;g6c52a2e8d8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7" name="Google Shape;1137;g6c52a2e8d8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5"/>
        <p:cNvGrpSpPr/>
        <p:nvPr/>
      </p:nvGrpSpPr>
      <p:grpSpPr>
        <a:xfrm>
          <a:off x="0" y="0"/>
          <a:ext cx="0" cy="0"/>
          <a:chOff x="0" y="0"/>
          <a:chExt cx="0" cy="0"/>
        </a:xfrm>
      </p:grpSpPr>
      <p:sp>
        <p:nvSpPr>
          <p:cNvPr id="1136" name="Google Shape;1136;g6c52a2e8d8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7" name="Google Shape;1137;g6c52a2e8d8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5"/>
        <p:cNvGrpSpPr/>
        <p:nvPr/>
      </p:nvGrpSpPr>
      <p:grpSpPr>
        <a:xfrm>
          <a:off x="0" y="0"/>
          <a:ext cx="0" cy="0"/>
          <a:chOff x="0" y="0"/>
          <a:chExt cx="0" cy="0"/>
        </a:xfrm>
      </p:grpSpPr>
      <p:sp>
        <p:nvSpPr>
          <p:cNvPr id="1136" name="Google Shape;1136;g6c52a2e8d8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7" name="Google Shape;1137;g6c52a2e8d8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0"/>
        <p:cNvGrpSpPr/>
        <p:nvPr/>
      </p:nvGrpSpPr>
      <p:grpSpPr>
        <a:xfrm>
          <a:off x="0" y="0"/>
          <a:ext cx="0" cy="0"/>
          <a:chOff x="0" y="0"/>
          <a:chExt cx="0" cy="0"/>
        </a:xfrm>
      </p:grpSpPr>
      <p:sp>
        <p:nvSpPr>
          <p:cNvPr id="1161" name="Google Shape;1161;g6c52a2e8d8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2" name="Google Shape;1162;g6c52a2e8d8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9"/>
        <p:cNvGrpSpPr/>
        <p:nvPr/>
      </p:nvGrpSpPr>
      <p:grpSpPr>
        <a:xfrm>
          <a:off x="0" y="0"/>
          <a:ext cx="0" cy="0"/>
          <a:chOff x="0" y="0"/>
          <a:chExt cx="0" cy="0"/>
        </a:xfrm>
      </p:grpSpPr>
      <p:sp>
        <p:nvSpPr>
          <p:cNvPr id="1230" name="Google Shape;1230;g70e1a7781e_1_4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1" name="Google Shape;1231;g70e1a7781e_1_4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g6c52a2e8d8_0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3" name="Google Shape;433;g6c52a2e8d8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6"/>
        <p:cNvGrpSpPr/>
        <p:nvPr/>
      </p:nvGrpSpPr>
      <p:grpSpPr>
        <a:xfrm>
          <a:off x="0" y="0"/>
          <a:ext cx="0" cy="0"/>
          <a:chOff x="0" y="0"/>
          <a:chExt cx="0" cy="0"/>
        </a:xfrm>
      </p:grpSpPr>
      <p:sp>
        <p:nvSpPr>
          <p:cNvPr id="1237" name="Google Shape;1237;g6c52a2e8d8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8" name="Google Shape;1238;g6c52a2e8d8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6"/>
        <p:cNvGrpSpPr/>
        <p:nvPr/>
      </p:nvGrpSpPr>
      <p:grpSpPr>
        <a:xfrm>
          <a:off x="0" y="0"/>
          <a:ext cx="0" cy="0"/>
          <a:chOff x="0" y="0"/>
          <a:chExt cx="0" cy="0"/>
        </a:xfrm>
      </p:grpSpPr>
      <p:sp>
        <p:nvSpPr>
          <p:cNvPr id="1237" name="Google Shape;1237;g6c52a2e8d8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8" name="Google Shape;1238;g6c52a2e8d8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0"/>
        <p:cNvGrpSpPr/>
        <p:nvPr/>
      </p:nvGrpSpPr>
      <p:grpSpPr>
        <a:xfrm>
          <a:off x="0" y="0"/>
          <a:ext cx="0" cy="0"/>
          <a:chOff x="0" y="0"/>
          <a:chExt cx="0" cy="0"/>
        </a:xfrm>
      </p:grpSpPr>
      <p:sp>
        <p:nvSpPr>
          <p:cNvPr id="1251" name="Google Shape;1251;g6c52a2e8d8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2" name="Google Shape;1252;g6c52a2e8d8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4"/>
        <p:cNvGrpSpPr/>
        <p:nvPr/>
      </p:nvGrpSpPr>
      <p:grpSpPr>
        <a:xfrm>
          <a:off x="0" y="0"/>
          <a:ext cx="0" cy="0"/>
          <a:chOff x="0" y="0"/>
          <a:chExt cx="0" cy="0"/>
        </a:xfrm>
      </p:grpSpPr>
      <p:sp>
        <p:nvSpPr>
          <p:cNvPr id="1325" name="Google Shape;1325;g6c60e245bf_1_313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6" name="Google Shape;1326;g6c60e245bf_1_313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7"/>
        <p:cNvGrpSpPr/>
        <p:nvPr/>
      </p:nvGrpSpPr>
      <p:grpSpPr>
        <a:xfrm>
          <a:off x="0" y="0"/>
          <a:ext cx="0" cy="0"/>
          <a:chOff x="0" y="0"/>
          <a:chExt cx="0" cy="0"/>
        </a:xfrm>
      </p:grpSpPr>
      <p:sp>
        <p:nvSpPr>
          <p:cNvPr id="1378" name="Google Shape;1378;g6c60e245bf_1_315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9" name="Google Shape;1379;g6c60e245bf_1_315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6"/>
        <p:cNvGrpSpPr/>
        <p:nvPr/>
      </p:nvGrpSpPr>
      <p:grpSpPr>
        <a:xfrm>
          <a:off x="0" y="0"/>
          <a:ext cx="0" cy="0"/>
          <a:chOff x="0" y="0"/>
          <a:chExt cx="0" cy="0"/>
        </a:xfrm>
      </p:grpSpPr>
      <p:sp>
        <p:nvSpPr>
          <p:cNvPr id="1577" name="Google Shape;1577;g6c60e245bf_1_315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8" name="Google Shape;1578;g6c60e245bf_1_315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3"/>
        <p:cNvGrpSpPr/>
        <p:nvPr/>
      </p:nvGrpSpPr>
      <p:grpSpPr>
        <a:xfrm>
          <a:off x="0" y="0"/>
          <a:ext cx="0" cy="0"/>
          <a:chOff x="0" y="0"/>
          <a:chExt cx="0" cy="0"/>
        </a:xfrm>
      </p:grpSpPr>
      <p:sp>
        <p:nvSpPr>
          <p:cNvPr id="1584" name="Google Shape;1584;g70e1a7781e_1_129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5" name="Google Shape;1585;g70e1a7781e_1_129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3"/>
        <p:cNvGrpSpPr/>
        <p:nvPr/>
      </p:nvGrpSpPr>
      <p:grpSpPr>
        <a:xfrm>
          <a:off x="0" y="0"/>
          <a:ext cx="0" cy="0"/>
          <a:chOff x="0" y="0"/>
          <a:chExt cx="0" cy="0"/>
        </a:xfrm>
      </p:grpSpPr>
      <p:sp>
        <p:nvSpPr>
          <p:cNvPr id="1584" name="Google Shape;1584;g70e1a7781e_1_129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5" name="Google Shape;1585;g70e1a7781e_1_129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0"/>
        <p:cNvGrpSpPr/>
        <p:nvPr/>
      </p:nvGrpSpPr>
      <p:grpSpPr>
        <a:xfrm>
          <a:off x="0" y="0"/>
          <a:ext cx="0" cy="0"/>
          <a:chOff x="0" y="0"/>
          <a:chExt cx="0" cy="0"/>
        </a:xfrm>
      </p:grpSpPr>
      <p:sp>
        <p:nvSpPr>
          <p:cNvPr id="1591" name="Google Shape;1591;g70e1a7781e_1_129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2" name="Google Shape;1592;g70e1a7781e_1_129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6"/>
        <p:cNvGrpSpPr/>
        <p:nvPr/>
      </p:nvGrpSpPr>
      <p:grpSpPr>
        <a:xfrm>
          <a:off x="0" y="0"/>
          <a:ext cx="0" cy="0"/>
          <a:chOff x="0" y="0"/>
          <a:chExt cx="0" cy="0"/>
        </a:xfrm>
      </p:grpSpPr>
      <p:sp>
        <p:nvSpPr>
          <p:cNvPr id="1617" name="Google Shape;1617;g70e1a7781e_1_130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8" name="Google Shape;1618;g70e1a7781e_1_130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6c60e245bf_1_318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6c60e245bf_1_318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3"/>
        <p:cNvGrpSpPr/>
        <p:nvPr/>
      </p:nvGrpSpPr>
      <p:grpSpPr>
        <a:xfrm>
          <a:off x="0" y="0"/>
          <a:ext cx="0" cy="0"/>
          <a:chOff x="0" y="0"/>
          <a:chExt cx="0" cy="0"/>
        </a:xfrm>
      </p:grpSpPr>
      <p:sp>
        <p:nvSpPr>
          <p:cNvPr id="1954" name="Google Shape;1954;g70e1a7781e_1_133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5" name="Google Shape;1955;g70e1a7781e_1_133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53"/>
        <p:cNvGrpSpPr/>
        <p:nvPr/>
      </p:nvGrpSpPr>
      <p:grpSpPr>
        <a:xfrm>
          <a:off x="0" y="0"/>
          <a:ext cx="0" cy="0"/>
          <a:chOff x="0" y="0"/>
          <a:chExt cx="0" cy="0"/>
        </a:xfrm>
      </p:grpSpPr>
      <p:sp>
        <p:nvSpPr>
          <p:cNvPr id="8454" name="Google Shape;8454;g70e1a7781e_1_198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55" name="Google Shape;8455;g70e1a7781e_1_198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80"/>
        <p:cNvGrpSpPr/>
        <p:nvPr/>
      </p:nvGrpSpPr>
      <p:grpSpPr>
        <a:xfrm>
          <a:off x="0" y="0"/>
          <a:ext cx="0" cy="0"/>
          <a:chOff x="0" y="0"/>
          <a:chExt cx="0" cy="0"/>
        </a:xfrm>
      </p:grpSpPr>
      <p:sp>
        <p:nvSpPr>
          <p:cNvPr id="8881" name="Google Shape;8881;g70e1a7781e_1_202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82" name="Google Shape;8882;g70e1a7781e_1_202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0"/>
        <p:cNvGrpSpPr/>
        <p:nvPr/>
      </p:nvGrpSpPr>
      <p:grpSpPr>
        <a:xfrm>
          <a:off x="0" y="0"/>
          <a:ext cx="0" cy="0"/>
          <a:chOff x="0" y="0"/>
          <a:chExt cx="0" cy="0"/>
        </a:xfrm>
      </p:grpSpPr>
      <p:sp>
        <p:nvSpPr>
          <p:cNvPr id="1591" name="Google Shape;1591;g70e1a7781e_1_129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2" name="Google Shape;1592;g70e1a7781e_1_129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43"/>
        <p:cNvGrpSpPr/>
        <p:nvPr/>
      </p:nvGrpSpPr>
      <p:grpSpPr>
        <a:xfrm>
          <a:off x="0" y="0"/>
          <a:ext cx="0" cy="0"/>
          <a:chOff x="0" y="0"/>
          <a:chExt cx="0" cy="0"/>
        </a:xfrm>
      </p:grpSpPr>
      <p:sp>
        <p:nvSpPr>
          <p:cNvPr id="9044" name="Google Shape;9044;g70e1a7781e_1_204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45" name="Google Shape;9045;g70e1a7781e_1_204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A07FB32A-E94A-629F-557B-65DB8BC5B58D}"/>
            </a:ext>
          </a:extLst>
        </p:cNvPr>
        <p:cNvGrpSpPr/>
        <p:nvPr/>
      </p:nvGrpSpPr>
      <p:grpSpPr>
        <a:xfrm>
          <a:off x="0" y="0"/>
          <a:ext cx="0" cy="0"/>
          <a:chOff x="0" y="0"/>
          <a:chExt cx="0" cy="0"/>
        </a:xfrm>
      </p:grpSpPr>
      <p:sp>
        <p:nvSpPr>
          <p:cNvPr id="2" name="Slide Image Placeholder 1">
            <a:extLst>
              <a:ext uri="{FF2B5EF4-FFF2-40B4-BE49-F238E27FC236}">
                <a16:creationId xmlns="" xmlns:a16="http://schemas.microsoft.com/office/drawing/2014/main" id="{DF639D64-AE19-41AB-8EBD-CA5BCC1721CF}"/>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 xmlns:a16="http://schemas.microsoft.com/office/drawing/2014/main" id="{B7720EC6-CA0A-C09E-C6A2-6E3940782A61}"/>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 xmlns:a16="http://schemas.microsoft.com/office/drawing/2014/main" id="{AE0F910E-4A15-2E08-94D9-BD0CEB518E3D}"/>
              </a:ext>
            </a:extLst>
          </p:cNvPr>
          <p:cNvSpPr>
            <a:spLocks noGrp="1"/>
          </p:cNvSpPr>
          <p:nvPr>
            <p:ph type="sldNum" sz="quarter" idx="5"/>
          </p:nvPr>
        </p:nvSpPr>
        <p:spPr>
          <a:xfrm>
            <a:off x="3884613" y="8685213"/>
            <a:ext cx="2971800" cy="457200"/>
          </a:xfrm>
          <a:prstGeom prst="rect">
            <a:avLst/>
          </a:prstGeom>
        </p:spPr>
        <p:txBody>
          <a:bodyPr/>
          <a:lstStyle/>
          <a:p>
            <a:fld id="{B3917961-F6E9-446C-80E4-15A61A620077}" type="slidenum">
              <a:rPr lang="en-IN" smtClean="0"/>
              <a:t>35</a:t>
            </a:fld>
            <a:endParaRPr lang="en-IN" dirty="0"/>
          </a:p>
        </p:txBody>
      </p:sp>
    </p:spTree>
    <p:extLst>
      <p:ext uri="{BB962C8B-B14F-4D97-AF65-F5344CB8AC3E}">
        <p14:creationId xmlns:p14="http://schemas.microsoft.com/office/powerpoint/2010/main" val="284525920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A07FB32A-E94A-629F-557B-65DB8BC5B58D}"/>
            </a:ext>
          </a:extLst>
        </p:cNvPr>
        <p:cNvGrpSpPr/>
        <p:nvPr/>
      </p:nvGrpSpPr>
      <p:grpSpPr>
        <a:xfrm>
          <a:off x="0" y="0"/>
          <a:ext cx="0" cy="0"/>
          <a:chOff x="0" y="0"/>
          <a:chExt cx="0" cy="0"/>
        </a:xfrm>
      </p:grpSpPr>
      <p:sp>
        <p:nvSpPr>
          <p:cNvPr id="2" name="Slide Image Placeholder 1">
            <a:extLst>
              <a:ext uri="{FF2B5EF4-FFF2-40B4-BE49-F238E27FC236}">
                <a16:creationId xmlns="" xmlns:a16="http://schemas.microsoft.com/office/drawing/2014/main" id="{DF639D64-AE19-41AB-8EBD-CA5BCC1721CF}"/>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 xmlns:a16="http://schemas.microsoft.com/office/drawing/2014/main" id="{B7720EC6-CA0A-C09E-C6A2-6E3940782A61}"/>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 xmlns:a16="http://schemas.microsoft.com/office/drawing/2014/main" id="{AE0F910E-4A15-2E08-94D9-BD0CEB518E3D}"/>
              </a:ext>
            </a:extLst>
          </p:cNvPr>
          <p:cNvSpPr>
            <a:spLocks noGrp="1"/>
          </p:cNvSpPr>
          <p:nvPr>
            <p:ph type="sldNum" sz="quarter" idx="5"/>
          </p:nvPr>
        </p:nvSpPr>
        <p:spPr>
          <a:xfrm>
            <a:off x="3884613" y="8685213"/>
            <a:ext cx="2971800" cy="457200"/>
          </a:xfrm>
          <a:prstGeom prst="rect">
            <a:avLst/>
          </a:prstGeom>
        </p:spPr>
        <p:txBody>
          <a:bodyPr/>
          <a:lstStyle/>
          <a:p>
            <a:fld id="{B3917961-F6E9-446C-80E4-15A61A620077}" type="slidenum">
              <a:rPr lang="en-IN" smtClean="0"/>
              <a:t>36</a:t>
            </a:fld>
            <a:endParaRPr lang="en-IN" dirty="0"/>
          </a:p>
        </p:txBody>
      </p:sp>
    </p:spTree>
    <p:extLst>
      <p:ext uri="{BB962C8B-B14F-4D97-AF65-F5344CB8AC3E}">
        <p14:creationId xmlns:p14="http://schemas.microsoft.com/office/powerpoint/2010/main" val="284525920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16"/>
        <p:cNvGrpSpPr/>
        <p:nvPr/>
      </p:nvGrpSpPr>
      <p:grpSpPr>
        <a:xfrm>
          <a:off x="0" y="0"/>
          <a:ext cx="0" cy="0"/>
          <a:chOff x="0" y="0"/>
          <a:chExt cx="0" cy="0"/>
        </a:xfrm>
      </p:grpSpPr>
      <p:sp>
        <p:nvSpPr>
          <p:cNvPr id="9817" name="Google Shape;9817;g70e1a7781e_1_212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18" name="Google Shape;9818;g70e1a7781e_1_212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93"/>
        <p:cNvGrpSpPr/>
        <p:nvPr/>
      </p:nvGrpSpPr>
      <p:grpSpPr>
        <a:xfrm>
          <a:off x="0" y="0"/>
          <a:ext cx="0" cy="0"/>
          <a:chOff x="0" y="0"/>
          <a:chExt cx="0" cy="0"/>
        </a:xfrm>
      </p:grpSpPr>
      <p:sp>
        <p:nvSpPr>
          <p:cNvPr id="10194" name="Google Shape;10194;g70e1a7781e_1_215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95" name="Google Shape;10195;g70e1a7781e_1_215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24"/>
        <p:cNvGrpSpPr/>
        <p:nvPr/>
      </p:nvGrpSpPr>
      <p:grpSpPr>
        <a:xfrm>
          <a:off x="0" y="0"/>
          <a:ext cx="0" cy="0"/>
          <a:chOff x="0" y="0"/>
          <a:chExt cx="0" cy="0"/>
        </a:xfrm>
      </p:grpSpPr>
      <p:sp>
        <p:nvSpPr>
          <p:cNvPr id="10625" name="Google Shape;10625;g70e1a7781e_1_220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26" name="Google Shape;10626;g70e1a7781e_1_220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Google Shape;469;g6c4305b01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0" name="Google Shape;470;g6c4305b01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17"/>
        <p:cNvGrpSpPr/>
        <p:nvPr/>
      </p:nvGrpSpPr>
      <p:grpSpPr>
        <a:xfrm>
          <a:off x="0" y="0"/>
          <a:ext cx="0" cy="0"/>
          <a:chOff x="0" y="0"/>
          <a:chExt cx="0" cy="0"/>
        </a:xfrm>
      </p:grpSpPr>
      <p:sp>
        <p:nvSpPr>
          <p:cNvPr id="11418" name="Google Shape;11418;g70e1a7781e_1_227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19" name="Google Shape;11419;g70e1a7781e_1_227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58"/>
        <p:cNvGrpSpPr/>
        <p:nvPr/>
      </p:nvGrpSpPr>
      <p:grpSpPr>
        <a:xfrm>
          <a:off x="0" y="0"/>
          <a:ext cx="0" cy="0"/>
          <a:chOff x="0" y="0"/>
          <a:chExt cx="0" cy="0"/>
        </a:xfrm>
      </p:grpSpPr>
      <p:sp>
        <p:nvSpPr>
          <p:cNvPr id="12159" name="Google Shape;12159;g70e1a7781e_1_235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60" name="Google Shape;12160;g70e1a7781e_1_235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24"/>
        <p:cNvGrpSpPr/>
        <p:nvPr/>
      </p:nvGrpSpPr>
      <p:grpSpPr>
        <a:xfrm>
          <a:off x="0" y="0"/>
          <a:ext cx="0" cy="0"/>
          <a:chOff x="0" y="0"/>
          <a:chExt cx="0" cy="0"/>
        </a:xfrm>
      </p:grpSpPr>
      <p:sp>
        <p:nvSpPr>
          <p:cNvPr id="10625" name="Google Shape;10625;g70e1a7781e_1_220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26" name="Google Shape;10626;g70e1a7781e_1_220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24"/>
        <p:cNvGrpSpPr/>
        <p:nvPr/>
      </p:nvGrpSpPr>
      <p:grpSpPr>
        <a:xfrm>
          <a:off x="0" y="0"/>
          <a:ext cx="0" cy="0"/>
          <a:chOff x="0" y="0"/>
          <a:chExt cx="0" cy="0"/>
        </a:xfrm>
      </p:grpSpPr>
      <p:sp>
        <p:nvSpPr>
          <p:cNvPr id="10625" name="Google Shape;10625;g70e1a7781e_1_220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26" name="Google Shape;10626;g70e1a7781e_1_220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24"/>
        <p:cNvGrpSpPr/>
        <p:nvPr/>
      </p:nvGrpSpPr>
      <p:grpSpPr>
        <a:xfrm>
          <a:off x="0" y="0"/>
          <a:ext cx="0" cy="0"/>
          <a:chOff x="0" y="0"/>
          <a:chExt cx="0" cy="0"/>
        </a:xfrm>
      </p:grpSpPr>
      <p:sp>
        <p:nvSpPr>
          <p:cNvPr id="10625" name="Google Shape;10625;g70e1a7781e_1_220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26" name="Google Shape;10626;g70e1a7781e_1_220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51"/>
        <p:cNvGrpSpPr/>
        <p:nvPr/>
      </p:nvGrpSpPr>
      <p:grpSpPr>
        <a:xfrm>
          <a:off x="0" y="0"/>
          <a:ext cx="0" cy="0"/>
          <a:chOff x="0" y="0"/>
          <a:chExt cx="0" cy="0"/>
        </a:xfrm>
      </p:grpSpPr>
      <p:sp>
        <p:nvSpPr>
          <p:cNvPr id="12852" name="Google Shape;12852;g70e1a7781e_1_242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53" name="Google Shape;12853;g70e1a7781e_1_242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51"/>
        <p:cNvGrpSpPr/>
        <p:nvPr/>
      </p:nvGrpSpPr>
      <p:grpSpPr>
        <a:xfrm>
          <a:off x="0" y="0"/>
          <a:ext cx="0" cy="0"/>
          <a:chOff x="0" y="0"/>
          <a:chExt cx="0" cy="0"/>
        </a:xfrm>
      </p:grpSpPr>
      <p:sp>
        <p:nvSpPr>
          <p:cNvPr id="12852" name="Google Shape;12852;g70e1a7781e_1_242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53" name="Google Shape;12853;g70e1a7781e_1_242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3"/>
        <p:cNvGrpSpPr/>
        <p:nvPr/>
      </p:nvGrpSpPr>
      <p:grpSpPr>
        <a:xfrm>
          <a:off x="0" y="0"/>
          <a:ext cx="0" cy="0"/>
          <a:chOff x="0" y="0"/>
          <a:chExt cx="0" cy="0"/>
        </a:xfrm>
      </p:grpSpPr>
      <p:sp>
        <p:nvSpPr>
          <p:cNvPr id="504" name="Google Shape;504;g6c4305b01e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5" name="Google Shape;505;g6c4305b01e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Google Shape;569;g6c4305b01e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0" name="Google Shape;570;g6c4305b01e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7"/>
        <p:cNvGrpSpPr/>
        <p:nvPr/>
      </p:nvGrpSpPr>
      <p:grpSpPr>
        <a:xfrm>
          <a:off x="0" y="0"/>
          <a:ext cx="0" cy="0"/>
          <a:chOff x="0" y="0"/>
          <a:chExt cx="0" cy="0"/>
        </a:xfrm>
      </p:grpSpPr>
      <p:sp>
        <p:nvSpPr>
          <p:cNvPr id="598" name="Google Shape;598;g6c4305b01e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9" name="Google Shape;599;g6c4305b01e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5"/>
        <p:cNvGrpSpPr/>
        <p:nvPr/>
      </p:nvGrpSpPr>
      <p:grpSpPr>
        <a:xfrm>
          <a:off x="0" y="0"/>
          <a:ext cx="0" cy="0"/>
          <a:chOff x="0" y="0"/>
          <a:chExt cx="0" cy="0"/>
        </a:xfrm>
      </p:grpSpPr>
      <p:sp>
        <p:nvSpPr>
          <p:cNvPr id="656" name="Google Shape;656;g6c4305b01e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7" name="Google Shape;657;g6c4305b01e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6c4305b01e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6c4305b01e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561650" y="751888"/>
            <a:ext cx="60207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solidFill>
                  <a:schemeClr val="lt1"/>
                </a:solidFill>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2924250" y="2804488"/>
            <a:ext cx="32955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1" name="Google Shape;11;p2"/>
          <p:cNvSpPr/>
          <p:nvPr/>
        </p:nvSpPr>
        <p:spPr>
          <a:xfrm>
            <a:off x="1060456" y="1158638"/>
            <a:ext cx="121198" cy="121434"/>
          </a:xfrm>
          <a:custGeom>
            <a:avLst/>
            <a:gdLst/>
            <a:ahLst/>
            <a:cxnLst/>
            <a:rect l="l" t="t" r="r" b="b"/>
            <a:pathLst>
              <a:path w="4625" h="4634" extrusionOk="0">
                <a:moveTo>
                  <a:pt x="1" y="0"/>
                </a:moveTo>
                <a:lnTo>
                  <a:pt x="1" y="4633"/>
                </a:lnTo>
                <a:lnTo>
                  <a:pt x="4625" y="4633"/>
                </a:lnTo>
                <a:lnTo>
                  <a:pt x="462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7799740" y="916059"/>
            <a:ext cx="121434" cy="121434"/>
          </a:xfrm>
          <a:custGeom>
            <a:avLst/>
            <a:gdLst/>
            <a:ahLst/>
            <a:cxnLst/>
            <a:rect l="l" t="t" r="r" b="b"/>
            <a:pathLst>
              <a:path w="4634" h="4634" extrusionOk="0">
                <a:moveTo>
                  <a:pt x="0" y="1"/>
                </a:moveTo>
                <a:lnTo>
                  <a:pt x="0" y="4634"/>
                </a:lnTo>
                <a:lnTo>
                  <a:pt x="4633" y="4634"/>
                </a:lnTo>
                <a:lnTo>
                  <a:pt x="463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5257933" y="2452405"/>
            <a:ext cx="57599" cy="57599"/>
          </a:xfrm>
          <a:custGeom>
            <a:avLst/>
            <a:gdLst/>
            <a:ahLst/>
            <a:cxnLst/>
            <a:rect l="l" t="t" r="r" b="b"/>
            <a:pathLst>
              <a:path w="2198" h="2198" fill="none" extrusionOk="0">
                <a:moveTo>
                  <a:pt x="1" y="1"/>
                </a:moveTo>
                <a:lnTo>
                  <a:pt x="2198" y="1"/>
                </a:lnTo>
                <a:lnTo>
                  <a:pt x="2198" y="2198"/>
                </a:lnTo>
                <a:lnTo>
                  <a:pt x="1" y="2198"/>
                </a:lnTo>
                <a:close/>
              </a:path>
            </a:pathLst>
          </a:custGeom>
          <a:noFill/>
          <a:ln w="1375" cap="flat" cmpd="sng">
            <a:solidFill>
              <a:schemeClr val="accent1"/>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8710023" y="4821495"/>
            <a:ext cx="98059" cy="98295"/>
          </a:xfrm>
          <a:custGeom>
            <a:avLst/>
            <a:gdLst/>
            <a:ahLst/>
            <a:cxnLst/>
            <a:rect l="l" t="t" r="r" b="b"/>
            <a:pathLst>
              <a:path w="3742" h="3751" fill="none" extrusionOk="0">
                <a:moveTo>
                  <a:pt x="1" y="0"/>
                </a:moveTo>
                <a:lnTo>
                  <a:pt x="3742" y="0"/>
                </a:lnTo>
                <a:lnTo>
                  <a:pt x="3742" y="3750"/>
                </a:lnTo>
                <a:lnTo>
                  <a:pt x="1" y="3750"/>
                </a:lnTo>
                <a:close/>
              </a:path>
            </a:pathLst>
          </a:custGeom>
          <a:noFill/>
          <a:ln w="2975" cap="flat" cmpd="sng">
            <a:solidFill>
              <a:schemeClr val="accent1"/>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275669" y="1557059"/>
            <a:ext cx="57834" cy="57599"/>
          </a:xfrm>
          <a:custGeom>
            <a:avLst/>
            <a:gdLst/>
            <a:ahLst/>
            <a:cxnLst/>
            <a:rect l="l" t="t" r="r" b="b"/>
            <a:pathLst>
              <a:path w="2207" h="2198" fill="none" extrusionOk="0">
                <a:moveTo>
                  <a:pt x="0" y="0"/>
                </a:moveTo>
                <a:lnTo>
                  <a:pt x="2207" y="0"/>
                </a:lnTo>
                <a:lnTo>
                  <a:pt x="2207" y="2197"/>
                </a:lnTo>
                <a:lnTo>
                  <a:pt x="0" y="2197"/>
                </a:lnTo>
                <a:close/>
              </a:path>
            </a:pathLst>
          </a:custGeom>
          <a:noFill/>
          <a:ln w="2975" cap="flat" cmpd="sng">
            <a:solidFill>
              <a:schemeClr val="accent2"/>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8263673" y="2953681"/>
            <a:ext cx="104086" cy="104322"/>
          </a:xfrm>
          <a:custGeom>
            <a:avLst/>
            <a:gdLst/>
            <a:ahLst/>
            <a:cxnLst/>
            <a:rect l="l" t="t" r="r" b="b"/>
            <a:pathLst>
              <a:path w="3972" h="3981" extrusionOk="0">
                <a:moveTo>
                  <a:pt x="0" y="1"/>
                </a:moveTo>
                <a:lnTo>
                  <a:pt x="0" y="3981"/>
                </a:lnTo>
                <a:lnTo>
                  <a:pt x="3972" y="3981"/>
                </a:lnTo>
                <a:lnTo>
                  <a:pt x="397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 name="Google Shape;17;p2"/>
          <p:cNvGrpSpPr/>
          <p:nvPr/>
        </p:nvGrpSpPr>
        <p:grpSpPr>
          <a:xfrm>
            <a:off x="8263682" y="-434366"/>
            <a:ext cx="188886" cy="1181531"/>
            <a:chOff x="2877432" y="975334"/>
            <a:chExt cx="188886" cy="1181531"/>
          </a:xfrm>
        </p:grpSpPr>
        <p:sp>
          <p:nvSpPr>
            <p:cNvPr id="18" name="Google Shape;18;p2"/>
            <p:cNvSpPr/>
            <p:nvPr/>
          </p:nvSpPr>
          <p:spPr>
            <a:xfrm>
              <a:off x="2877432" y="1968242"/>
              <a:ext cx="188886" cy="188624"/>
            </a:xfrm>
            <a:custGeom>
              <a:avLst/>
              <a:gdLst/>
              <a:ahLst/>
              <a:cxnLst/>
              <a:rect l="l" t="t" r="r" b="b"/>
              <a:pathLst>
                <a:path w="7208" h="7198" fill="none" extrusionOk="0">
                  <a:moveTo>
                    <a:pt x="1" y="0"/>
                  </a:moveTo>
                  <a:lnTo>
                    <a:pt x="7208" y="0"/>
                  </a:lnTo>
                  <a:lnTo>
                    <a:pt x="7208" y="7198"/>
                  </a:lnTo>
                  <a:lnTo>
                    <a:pt x="1" y="7198"/>
                  </a:lnTo>
                  <a:close/>
                </a:path>
              </a:pathLst>
            </a:custGeom>
            <a:noFill/>
            <a:ln w="5750" cap="flat" cmpd="sng">
              <a:solidFill>
                <a:schemeClr val="accent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2905393" y="1452501"/>
              <a:ext cx="133226" cy="133252"/>
            </a:xfrm>
            <a:custGeom>
              <a:avLst/>
              <a:gdLst/>
              <a:ahLst/>
              <a:cxnLst/>
              <a:rect l="l" t="t" r="r" b="b"/>
              <a:pathLst>
                <a:path w="5084" h="5085" fill="none" extrusionOk="0">
                  <a:moveTo>
                    <a:pt x="0" y="1"/>
                  </a:moveTo>
                  <a:lnTo>
                    <a:pt x="5083" y="1"/>
                  </a:lnTo>
                  <a:lnTo>
                    <a:pt x="5083" y="5084"/>
                  </a:lnTo>
                  <a:lnTo>
                    <a:pt x="0" y="5084"/>
                  </a:lnTo>
                  <a:close/>
                </a:path>
              </a:pathLst>
            </a:custGeom>
            <a:noFill/>
            <a:ln w="4125" cap="flat" cmpd="sng">
              <a:solidFill>
                <a:schemeClr val="accent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2931651" y="975334"/>
              <a:ext cx="80476" cy="80711"/>
            </a:xfrm>
            <a:custGeom>
              <a:avLst/>
              <a:gdLst/>
              <a:ahLst/>
              <a:cxnLst/>
              <a:rect l="l" t="t" r="r" b="b"/>
              <a:pathLst>
                <a:path w="3071" h="3080" fill="none" extrusionOk="0">
                  <a:moveTo>
                    <a:pt x="0" y="0"/>
                  </a:moveTo>
                  <a:lnTo>
                    <a:pt x="3070" y="0"/>
                  </a:lnTo>
                  <a:lnTo>
                    <a:pt x="3070" y="3080"/>
                  </a:lnTo>
                  <a:lnTo>
                    <a:pt x="0" y="3080"/>
                  </a:lnTo>
                  <a:close/>
                </a:path>
              </a:pathLst>
            </a:custGeom>
            <a:noFill/>
            <a:ln w="2525" cap="flat" cmpd="sng">
              <a:solidFill>
                <a:schemeClr val="accent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21;p2"/>
          <p:cNvSpPr/>
          <p:nvPr/>
        </p:nvSpPr>
        <p:spPr>
          <a:xfrm>
            <a:off x="8485996" y="1614632"/>
            <a:ext cx="80502" cy="80476"/>
          </a:xfrm>
          <a:custGeom>
            <a:avLst/>
            <a:gdLst/>
            <a:ahLst/>
            <a:cxnLst/>
            <a:rect l="l" t="t" r="r" b="b"/>
            <a:pathLst>
              <a:path w="3072" h="3071" extrusionOk="0">
                <a:moveTo>
                  <a:pt x="1" y="0"/>
                </a:moveTo>
                <a:lnTo>
                  <a:pt x="1" y="3070"/>
                </a:lnTo>
                <a:lnTo>
                  <a:pt x="3071" y="3070"/>
                </a:lnTo>
                <a:lnTo>
                  <a:pt x="307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 name="Google Shape;22;p2"/>
          <p:cNvGrpSpPr/>
          <p:nvPr/>
        </p:nvGrpSpPr>
        <p:grpSpPr>
          <a:xfrm>
            <a:off x="3090746" y="-533657"/>
            <a:ext cx="98059" cy="1147596"/>
            <a:chOff x="3347921" y="16006"/>
            <a:chExt cx="98059" cy="1147596"/>
          </a:xfrm>
        </p:grpSpPr>
        <p:sp>
          <p:nvSpPr>
            <p:cNvPr id="23" name="Google Shape;23;p2"/>
            <p:cNvSpPr/>
            <p:nvPr/>
          </p:nvSpPr>
          <p:spPr>
            <a:xfrm>
              <a:off x="3347921" y="1065280"/>
              <a:ext cx="98059" cy="98321"/>
            </a:xfrm>
            <a:custGeom>
              <a:avLst/>
              <a:gdLst/>
              <a:ahLst/>
              <a:cxnLst/>
              <a:rect l="l" t="t" r="r" b="b"/>
              <a:pathLst>
                <a:path w="3742" h="3752" fill="none" extrusionOk="0">
                  <a:moveTo>
                    <a:pt x="0" y="1"/>
                  </a:moveTo>
                  <a:lnTo>
                    <a:pt x="3741" y="1"/>
                  </a:lnTo>
                  <a:lnTo>
                    <a:pt x="3741" y="3751"/>
                  </a:lnTo>
                  <a:lnTo>
                    <a:pt x="0" y="3751"/>
                  </a:lnTo>
                  <a:close/>
                </a:path>
              </a:pathLst>
            </a:custGeom>
            <a:noFill/>
            <a:ln w="2975" cap="flat" cmpd="sng">
              <a:solidFill>
                <a:schemeClr val="accent1"/>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3392705" y="16006"/>
              <a:ext cx="8464" cy="894665"/>
            </a:xfrm>
            <a:custGeom>
              <a:avLst/>
              <a:gdLst/>
              <a:ahLst/>
              <a:cxnLst/>
              <a:rect l="l" t="t" r="r" b="b"/>
              <a:pathLst>
                <a:path w="323" h="34141" extrusionOk="0">
                  <a:moveTo>
                    <a:pt x="157" y="1"/>
                  </a:moveTo>
                  <a:lnTo>
                    <a:pt x="1" y="34141"/>
                  </a:lnTo>
                  <a:lnTo>
                    <a:pt x="323" y="34141"/>
                  </a:lnTo>
                  <a:lnTo>
                    <a:pt x="15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 name="Google Shape;25;p2"/>
          <p:cNvGrpSpPr/>
          <p:nvPr/>
        </p:nvGrpSpPr>
        <p:grpSpPr>
          <a:xfrm>
            <a:off x="4892771" y="-340112"/>
            <a:ext cx="121172" cy="760495"/>
            <a:chOff x="5245196" y="3136513"/>
            <a:chExt cx="121172" cy="760495"/>
          </a:xfrm>
        </p:grpSpPr>
        <p:sp>
          <p:nvSpPr>
            <p:cNvPr id="26" name="Google Shape;26;p2"/>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 name="Google Shape;28;p2"/>
          <p:cNvGrpSpPr/>
          <p:nvPr/>
        </p:nvGrpSpPr>
        <p:grpSpPr>
          <a:xfrm>
            <a:off x="250617" y="2402301"/>
            <a:ext cx="188650" cy="2468354"/>
            <a:chOff x="250617" y="2402301"/>
            <a:chExt cx="188650" cy="2468354"/>
          </a:xfrm>
        </p:grpSpPr>
        <p:sp>
          <p:nvSpPr>
            <p:cNvPr id="29" name="Google Shape;29;p2"/>
            <p:cNvSpPr/>
            <p:nvPr/>
          </p:nvSpPr>
          <p:spPr>
            <a:xfrm>
              <a:off x="250617" y="4681770"/>
              <a:ext cx="188650" cy="188886"/>
            </a:xfrm>
            <a:custGeom>
              <a:avLst/>
              <a:gdLst/>
              <a:ahLst/>
              <a:cxnLst/>
              <a:rect l="l" t="t" r="r" b="b"/>
              <a:pathLst>
                <a:path w="7199" h="7208" fill="none" extrusionOk="0">
                  <a:moveTo>
                    <a:pt x="0" y="1"/>
                  </a:moveTo>
                  <a:lnTo>
                    <a:pt x="7198" y="1"/>
                  </a:lnTo>
                  <a:lnTo>
                    <a:pt x="7198" y="7207"/>
                  </a:lnTo>
                  <a:lnTo>
                    <a:pt x="0" y="7207"/>
                  </a:lnTo>
                  <a:close/>
                </a:path>
              </a:pathLst>
            </a:custGeom>
            <a:noFill/>
            <a:ln w="5750" cap="flat" cmpd="sng">
              <a:solidFill>
                <a:schemeClr val="accent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278316" y="4166291"/>
              <a:ext cx="133226" cy="133226"/>
            </a:xfrm>
            <a:custGeom>
              <a:avLst/>
              <a:gdLst/>
              <a:ahLst/>
              <a:cxnLst/>
              <a:rect l="l" t="t" r="r" b="b"/>
              <a:pathLst>
                <a:path w="5084" h="5084" fill="none" extrusionOk="0">
                  <a:moveTo>
                    <a:pt x="1" y="0"/>
                  </a:moveTo>
                  <a:lnTo>
                    <a:pt x="5084" y="0"/>
                  </a:lnTo>
                  <a:lnTo>
                    <a:pt x="5084" y="5084"/>
                  </a:lnTo>
                  <a:lnTo>
                    <a:pt x="1" y="5084"/>
                  </a:lnTo>
                  <a:close/>
                </a:path>
              </a:pathLst>
            </a:custGeom>
            <a:noFill/>
            <a:ln w="4125" cap="flat" cmpd="sng">
              <a:solidFill>
                <a:schemeClr val="accent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304573" y="3689098"/>
              <a:ext cx="80476" cy="80476"/>
            </a:xfrm>
            <a:custGeom>
              <a:avLst/>
              <a:gdLst/>
              <a:ahLst/>
              <a:cxnLst/>
              <a:rect l="l" t="t" r="r" b="b"/>
              <a:pathLst>
                <a:path w="3071" h="3071" fill="none" extrusionOk="0">
                  <a:moveTo>
                    <a:pt x="1" y="0"/>
                  </a:moveTo>
                  <a:lnTo>
                    <a:pt x="3071" y="0"/>
                  </a:lnTo>
                  <a:lnTo>
                    <a:pt x="3071" y="3071"/>
                  </a:lnTo>
                  <a:lnTo>
                    <a:pt x="1" y="3071"/>
                  </a:lnTo>
                  <a:close/>
                </a:path>
              </a:pathLst>
            </a:custGeom>
            <a:noFill/>
            <a:ln w="2525" cap="flat" cmpd="sng">
              <a:solidFill>
                <a:schemeClr val="accent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340710" y="2402301"/>
              <a:ext cx="8464" cy="1011487"/>
            </a:xfrm>
            <a:custGeom>
              <a:avLst/>
              <a:gdLst/>
              <a:ahLst/>
              <a:cxnLst/>
              <a:rect l="l" t="t" r="r" b="b"/>
              <a:pathLst>
                <a:path w="323" h="38599" extrusionOk="0">
                  <a:moveTo>
                    <a:pt x="157" y="1"/>
                  </a:moveTo>
                  <a:lnTo>
                    <a:pt x="0" y="38599"/>
                  </a:lnTo>
                  <a:lnTo>
                    <a:pt x="322" y="38599"/>
                  </a:lnTo>
                  <a:lnTo>
                    <a:pt x="15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 name="Google Shape;33;p2"/>
          <p:cNvSpPr/>
          <p:nvPr/>
        </p:nvSpPr>
        <p:spPr>
          <a:xfrm>
            <a:off x="8935726" y="10"/>
            <a:ext cx="8464" cy="2519637"/>
          </a:xfrm>
          <a:custGeom>
            <a:avLst/>
            <a:gdLst/>
            <a:ahLst/>
            <a:cxnLst/>
            <a:rect l="l" t="t" r="r" b="b"/>
            <a:pathLst>
              <a:path w="323" h="96151" extrusionOk="0">
                <a:moveTo>
                  <a:pt x="166" y="0"/>
                </a:moveTo>
                <a:lnTo>
                  <a:pt x="1" y="96150"/>
                </a:lnTo>
                <a:lnTo>
                  <a:pt x="323" y="96150"/>
                </a:lnTo>
                <a:lnTo>
                  <a:pt x="16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646863" y="21446"/>
            <a:ext cx="8464" cy="1689069"/>
          </a:xfrm>
          <a:custGeom>
            <a:avLst/>
            <a:gdLst/>
            <a:ahLst/>
            <a:cxnLst/>
            <a:rect l="l" t="t" r="r" b="b"/>
            <a:pathLst>
              <a:path w="323" h="64456" extrusionOk="0">
                <a:moveTo>
                  <a:pt x="166" y="0"/>
                </a:moveTo>
                <a:lnTo>
                  <a:pt x="1" y="64456"/>
                </a:lnTo>
                <a:lnTo>
                  <a:pt x="322" y="64456"/>
                </a:lnTo>
                <a:lnTo>
                  <a:pt x="16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 name="Google Shape;35;p2"/>
          <p:cNvGrpSpPr/>
          <p:nvPr/>
        </p:nvGrpSpPr>
        <p:grpSpPr>
          <a:xfrm>
            <a:off x="2038689" y="173907"/>
            <a:ext cx="57599" cy="831799"/>
            <a:chOff x="2038689" y="173907"/>
            <a:chExt cx="57599" cy="831799"/>
          </a:xfrm>
        </p:grpSpPr>
        <p:sp>
          <p:nvSpPr>
            <p:cNvPr id="36" name="Google Shape;36;p2"/>
            <p:cNvSpPr/>
            <p:nvPr/>
          </p:nvSpPr>
          <p:spPr>
            <a:xfrm>
              <a:off x="2038689" y="947872"/>
              <a:ext cx="57599" cy="57834"/>
            </a:xfrm>
            <a:custGeom>
              <a:avLst/>
              <a:gdLst/>
              <a:ahLst/>
              <a:cxnLst/>
              <a:rect l="l" t="t" r="r" b="b"/>
              <a:pathLst>
                <a:path w="2198" h="2207" fill="none" extrusionOk="0">
                  <a:moveTo>
                    <a:pt x="1" y="0"/>
                  </a:moveTo>
                  <a:lnTo>
                    <a:pt x="2197" y="0"/>
                  </a:lnTo>
                  <a:lnTo>
                    <a:pt x="2197" y="2206"/>
                  </a:lnTo>
                  <a:lnTo>
                    <a:pt x="1" y="2206"/>
                  </a:lnTo>
                  <a:close/>
                </a:path>
              </a:pathLst>
            </a:custGeom>
            <a:noFill/>
            <a:ln w="2975" cap="flat" cmpd="sng">
              <a:solidFill>
                <a:schemeClr val="accent2"/>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2063269" y="173907"/>
              <a:ext cx="8438" cy="692074"/>
            </a:xfrm>
            <a:custGeom>
              <a:avLst/>
              <a:gdLst/>
              <a:ahLst/>
              <a:cxnLst/>
              <a:rect l="l" t="t" r="r" b="b"/>
              <a:pathLst>
                <a:path w="322" h="26410" extrusionOk="0">
                  <a:moveTo>
                    <a:pt x="166" y="1"/>
                  </a:moveTo>
                  <a:lnTo>
                    <a:pt x="0" y="26410"/>
                  </a:lnTo>
                  <a:lnTo>
                    <a:pt x="322" y="26410"/>
                  </a:lnTo>
                  <a:lnTo>
                    <a:pt x="1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257"/>
        <p:cNvGrpSpPr/>
        <p:nvPr/>
      </p:nvGrpSpPr>
      <p:grpSpPr>
        <a:xfrm>
          <a:off x="0" y="0"/>
          <a:ext cx="0" cy="0"/>
          <a:chOff x="0" y="0"/>
          <a:chExt cx="0" cy="0"/>
        </a:xfrm>
      </p:grpSpPr>
      <p:sp>
        <p:nvSpPr>
          <p:cNvPr id="258" name="Google Shape;258;p13"/>
          <p:cNvSpPr txBox="1">
            <a:spLocks noGrp="1"/>
          </p:cNvSpPr>
          <p:nvPr>
            <p:ph type="subTitle" idx="1"/>
          </p:nvPr>
        </p:nvSpPr>
        <p:spPr>
          <a:xfrm>
            <a:off x="6429027" y="3829680"/>
            <a:ext cx="24282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400"/>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259" name="Google Shape;259;p13"/>
          <p:cNvSpPr/>
          <p:nvPr/>
        </p:nvSpPr>
        <p:spPr>
          <a:xfrm>
            <a:off x="7647375" y="949600"/>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13"/>
          <p:cNvSpPr/>
          <p:nvPr/>
        </p:nvSpPr>
        <p:spPr>
          <a:xfrm>
            <a:off x="8985850" y="411675"/>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3"/>
          <p:cNvSpPr/>
          <p:nvPr/>
        </p:nvSpPr>
        <p:spPr>
          <a:xfrm>
            <a:off x="8359450" y="555875"/>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3"/>
          <p:cNvSpPr/>
          <p:nvPr/>
        </p:nvSpPr>
        <p:spPr>
          <a:xfrm>
            <a:off x="9122100" y="734250"/>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13"/>
          <p:cNvSpPr/>
          <p:nvPr/>
        </p:nvSpPr>
        <p:spPr>
          <a:xfrm>
            <a:off x="8798600" y="1088650"/>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13"/>
          <p:cNvSpPr/>
          <p:nvPr/>
        </p:nvSpPr>
        <p:spPr>
          <a:xfrm>
            <a:off x="6099342" y="-150600"/>
            <a:ext cx="96045" cy="95462"/>
          </a:xfrm>
          <a:custGeom>
            <a:avLst/>
            <a:gdLst/>
            <a:ahLst/>
            <a:cxnLst/>
            <a:rect l="l" t="t" r="r" b="b"/>
            <a:pathLst>
              <a:path w="3128" h="3109" extrusionOk="0">
                <a:moveTo>
                  <a:pt x="2678" y="431"/>
                </a:moveTo>
                <a:lnTo>
                  <a:pt x="2678" y="2659"/>
                </a:lnTo>
                <a:lnTo>
                  <a:pt x="450" y="2659"/>
                </a:lnTo>
                <a:lnTo>
                  <a:pt x="450" y="431"/>
                </a:lnTo>
                <a:close/>
                <a:moveTo>
                  <a:pt x="0" y="0"/>
                </a:moveTo>
                <a:lnTo>
                  <a:pt x="0" y="3109"/>
                </a:lnTo>
                <a:lnTo>
                  <a:pt x="3128" y="3109"/>
                </a:lnTo>
                <a:lnTo>
                  <a:pt x="312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13"/>
          <p:cNvSpPr/>
          <p:nvPr/>
        </p:nvSpPr>
        <p:spPr>
          <a:xfrm>
            <a:off x="6702523" y="444536"/>
            <a:ext cx="95493" cy="95462"/>
          </a:xfrm>
          <a:custGeom>
            <a:avLst/>
            <a:gdLst/>
            <a:ahLst/>
            <a:cxnLst/>
            <a:rect l="l" t="t" r="r" b="b"/>
            <a:pathLst>
              <a:path w="3110" h="3109" extrusionOk="0">
                <a:moveTo>
                  <a:pt x="2678" y="450"/>
                </a:moveTo>
                <a:lnTo>
                  <a:pt x="2678" y="2678"/>
                </a:lnTo>
                <a:lnTo>
                  <a:pt x="450" y="2678"/>
                </a:lnTo>
                <a:lnTo>
                  <a:pt x="450" y="450"/>
                </a:lnTo>
                <a:close/>
                <a:moveTo>
                  <a:pt x="1" y="0"/>
                </a:moveTo>
                <a:lnTo>
                  <a:pt x="1" y="3109"/>
                </a:lnTo>
                <a:lnTo>
                  <a:pt x="3109" y="3109"/>
                </a:lnTo>
                <a:lnTo>
                  <a:pt x="310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13"/>
          <p:cNvSpPr/>
          <p:nvPr/>
        </p:nvSpPr>
        <p:spPr>
          <a:xfrm>
            <a:off x="5904975" y="143222"/>
            <a:ext cx="82259" cy="82259"/>
          </a:xfrm>
          <a:custGeom>
            <a:avLst/>
            <a:gdLst/>
            <a:ahLst/>
            <a:cxnLst/>
            <a:rect l="l" t="t" r="r" b="b"/>
            <a:pathLst>
              <a:path w="2679" h="2679" extrusionOk="0">
                <a:moveTo>
                  <a:pt x="1" y="1"/>
                </a:moveTo>
                <a:lnTo>
                  <a:pt x="1" y="2679"/>
                </a:lnTo>
                <a:lnTo>
                  <a:pt x="2679" y="2679"/>
                </a:lnTo>
                <a:lnTo>
                  <a:pt x="267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13"/>
          <p:cNvSpPr/>
          <p:nvPr/>
        </p:nvSpPr>
        <p:spPr>
          <a:xfrm>
            <a:off x="285750" y="4542650"/>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13"/>
          <p:cNvSpPr/>
          <p:nvPr/>
        </p:nvSpPr>
        <p:spPr>
          <a:xfrm>
            <a:off x="439150" y="4803400"/>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13"/>
          <p:cNvSpPr txBox="1">
            <a:spLocks noGrp="1"/>
          </p:cNvSpPr>
          <p:nvPr>
            <p:ph type="ctrTitle"/>
          </p:nvPr>
        </p:nvSpPr>
        <p:spPr>
          <a:xfrm>
            <a:off x="970814" y="3396800"/>
            <a:ext cx="21525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1200"/>
              <a:buFont typeface="Advent Pro SemiBold"/>
              <a:buNone/>
              <a:defRPr sz="2000">
                <a:solidFill>
                  <a:schemeClr val="lt1"/>
                </a:solidFill>
                <a:latin typeface="Advent Pro SemiBold"/>
                <a:ea typeface="Advent Pro SemiBold"/>
                <a:cs typeface="Advent Pro SemiBold"/>
                <a:sym typeface="Advent Pro SemiBold"/>
              </a:defRPr>
            </a:lvl1pPr>
            <a:lvl2pPr lvl="1"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2pPr>
            <a:lvl3pPr lvl="2"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3pPr>
            <a:lvl4pPr lvl="3"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4pPr>
            <a:lvl5pPr lvl="4"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5pPr>
            <a:lvl6pPr lvl="5"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6pPr>
            <a:lvl7pPr lvl="6"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7pPr>
            <a:lvl8pPr lvl="7"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8pPr>
            <a:lvl9pPr lvl="8"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9pPr>
          </a:lstStyle>
          <a:p>
            <a:endParaRPr/>
          </a:p>
        </p:txBody>
      </p:sp>
      <p:sp>
        <p:nvSpPr>
          <p:cNvPr id="270" name="Google Shape;270;p13"/>
          <p:cNvSpPr txBox="1">
            <a:spLocks noGrp="1"/>
          </p:cNvSpPr>
          <p:nvPr>
            <p:ph type="subTitle" idx="2"/>
          </p:nvPr>
        </p:nvSpPr>
        <p:spPr>
          <a:xfrm>
            <a:off x="970814" y="3829680"/>
            <a:ext cx="24282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400"/>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271" name="Google Shape;271;p13"/>
          <p:cNvSpPr txBox="1">
            <a:spLocks noGrp="1"/>
          </p:cNvSpPr>
          <p:nvPr>
            <p:ph type="title" idx="3" hasCustomPrompt="1"/>
          </p:nvPr>
        </p:nvSpPr>
        <p:spPr>
          <a:xfrm>
            <a:off x="970814" y="2645887"/>
            <a:ext cx="1753800" cy="5778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4800"/>
              <a:buNone/>
              <a:defRPr sz="4800">
                <a:solidFill>
                  <a:schemeClr val="accent2"/>
                </a:solidFill>
              </a:defRPr>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272" name="Google Shape;272;p13"/>
          <p:cNvSpPr txBox="1">
            <a:spLocks noGrp="1"/>
          </p:cNvSpPr>
          <p:nvPr>
            <p:ph type="ctrTitle" idx="4"/>
          </p:nvPr>
        </p:nvSpPr>
        <p:spPr>
          <a:xfrm>
            <a:off x="3690348" y="3396800"/>
            <a:ext cx="13866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1200"/>
              <a:buFont typeface="Advent Pro SemiBold"/>
              <a:buNone/>
              <a:defRPr sz="2000">
                <a:solidFill>
                  <a:schemeClr val="lt1"/>
                </a:solidFill>
                <a:latin typeface="Advent Pro SemiBold"/>
                <a:ea typeface="Advent Pro SemiBold"/>
                <a:cs typeface="Advent Pro SemiBold"/>
                <a:sym typeface="Advent Pro SemiBold"/>
              </a:defRPr>
            </a:lvl1pPr>
            <a:lvl2pPr lvl="1"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2pPr>
            <a:lvl3pPr lvl="2"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3pPr>
            <a:lvl4pPr lvl="3"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4pPr>
            <a:lvl5pPr lvl="4"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5pPr>
            <a:lvl6pPr lvl="5"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6pPr>
            <a:lvl7pPr lvl="6"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7pPr>
            <a:lvl8pPr lvl="7"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8pPr>
            <a:lvl9pPr lvl="8"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9pPr>
          </a:lstStyle>
          <a:p>
            <a:endParaRPr/>
          </a:p>
        </p:txBody>
      </p:sp>
      <p:sp>
        <p:nvSpPr>
          <p:cNvPr id="273" name="Google Shape;273;p13"/>
          <p:cNvSpPr txBox="1">
            <a:spLocks noGrp="1"/>
          </p:cNvSpPr>
          <p:nvPr>
            <p:ph type="subTitle" idx="5"/>
          </p:nvPr>
        </p:nvSpPr>
        <p:spPr>
          <a:xfrm>
            <a:off x="3690341" y="3829680"/>
            <a:ext cx="24282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400"/>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274" name="Google Shape;274;p13"/>
          <p:cNvSpPr txBox="1">
            <a:spLocks noGrp="1"/>
          </p:cNvSpPr>
          <p:nvPr>
            <p:ph type="title" idx="6" hasCustomPrompt="1"/>
          </p:nvPr>
        </p:nvSpPr>
        <p:spPr>
          <a:xfrm>
            <a:off x="3690341" y="2645887"/>
            <a:ext cx="1753800" cy="5778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4800"/>
              <a:buNone/>
              <a:defRPr sz="4800">
                <a:solidFill>
                  <a:schemeClr val="accent3"/>
                </a:solidFill>
              </a:defRPr>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275" name="Google Shape;275;p13"/>
          <p:cNvSpPr txBox="1">
            <a:spLocks noGrp="1"/>
          </p:cNvSpPr>
          <p:nvPr>
            <p:ph type="ctrTitle" idx="7"/>
          </p:nvPr>
        </p:nvSpPr>
        <p:spPr>
          <a:xfrm>
            <a:off x="618825" y="411675"/>
            <a:ext cx="45762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
        <p:nvSpPr>
          <p:cNvPr id="276" name="Google Shape;276;p13"/>
          <p:cNvSpPr txBox="1">
            <a:spLocks noGrp="1"/>
          </p:cNvSpPr>
          <p:nvPr>
            <p:ph type="ctrTitle" idx="8"/>
          </p:nvPr>
        </p:nvSpPr>
        <p:spPr>
          <a:xfrm>
            <a:off x="6428436" y="3377738"/>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1200"/>
              <a:buFont typeface="Advent Pro SemiBold"/>
              <a:buNone/>
              <a:defRPr sz="2000">
                <a:solidFill>
                  <a:schemeClr val="lt1"/>
                </a:solidFill>
                <a:latin typeface="Advent Pro SemiBold"/>
                <a:ea typeface="Advent Pro SemiBold"/>
                <a:cs typeface="Advent Pro SemiBold"/>
                <a:sym typeface="Advent Pro SemiBold"/>
              </a:defRPr>
            </a:lvl1pPr>
            <a:lvl2pPr lvl="1"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2pPr>
            <a:lvl3pPr lvl="2"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3pPr>
            <a:lvl4pPr lvl="3"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4pPr>
            <a:lvl5pPr lvl="4"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5pPr>
            <a:lvl6pPr lvl="5"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6pPr>
            <a:lvl7pPr lvl="6"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7pPr>
            <a:lvl8pPr lvl="7"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8pPr>
            <a:lvl9pPr lvl="8"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9pPr>
          </a:lstStyle>
          <a:p>
            <a:endParaRPr/>
          </a:p>
        </p:txBody>
      </p:sp>
      <p:sp>
        <p:nvSpPr>
          <p:cNvPr id="277" name="Google Shape;277;p13"/>
          <p:cNvSpPr txBox="1">
            <a:spLocks noGrp="1"/>
          </p:cNvSpPr>
          <p:nvPr>
            <p:ph type="title" idx="9" hasCustomPrompt="1"/>
          </p:nvPr>
        </p:nvSpPr>
        <p:spPr>
          <a:xfrm>
            <a:off x="6428436" y="2645887"/>
            <a:ext cx="1753800" cy="5778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4800"/>
              <a:buNone/>
              <a:defRPr sz="4800">
                <a:solidFill>
                  <a:schemeClr val="accent1"/>
                </a:solidFill>
              </a:defRPr>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278" name="Google Shape;278;p13"/>
          <p:cNvSpPr txBox="1">
            <a:spLocks noGrp="1"/>
          </p:cNvSpPr>
          <p:nvPr>
            <p:ph type="ctrTitle" idx="13"/>
          </p:nvPr>
        </p:nvSpPr>
        <p:spPr>
          <a:xfrm>
            <a:off x="6429027" y="3396800"/>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1200"/>
              <a:buFont typeface="Advent Pro SemiBold"/>
              <a:buNone/>
              <a:defRPr sz="2000">
                <a:solidFill>
                  <a:schemeClr val="lt1"/>
                </a:solidFill>
                <a:latin typeface="Advent Pro SemiBold"/>
                <a:ea typeface="Advent Pro SemiBold"/>
                <a:cs typeface="Advent Pro SemiBold"/>
                <a:sym typeface="Advent Pro SemiBold"/>
              </a:defRPr>
            </a:lvl1pPr>
            <a:lvl2pPr lvl="1"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2pPr>
            <a:lvl3pPr lvl="2"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3pPr>
            <a:lvl4pPr lvl="3"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4pPr>
            <a:lvl5pPr lvl="4"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5pPr>
            <a:lvl6pPr lvl="5"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6pPr>
            <a:lvl7pPr lvl="6"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7pPr>
            <a:lvl8pPr lvl="7"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8pPr>
            <a:lvl9pPr lvl="8"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wo columns 2">
  <p:cSld name="TITLE_AND_TWO_COLUMNS_1">
    <p:spTree>
      <p:nvGrpSpPr>
        <p:cNvPr id="1" name="Shape 279"/>
        <p:cNvGrpSpPr/>
        <p:nvPr/>
      </p:nvGrpSpPr>
      <p:grpSpPr>
        <a:xfrm>
          <a:off x="0" y="0"/>
          <a:ext cx="0" cy="0"/>
          <a:chOff x="0" y="0"/>
          <a:chExt cx="0" cy="0"/>
        </a:xfrm>
      </p:grpSpPr>
      <p:sp>
        <p:nvSpPr>
          <p:cNvPr id="280" name="Google Shape;280;p14"/>
          <p:cNvSpPr txBox="1">
            <a:spLocks noGrp="1"/>
          </p:cNvSpPr>
          <p:nvPr>
            <p:ph type="ctrTitle"/>
          </p:nvPr>
        </p:nvSpPr>
        <p:spPr>
          <a:xfrm>
            <a:off x="4696481" y="1365079"/>
            <a:ext cx="2655600" cy="644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rgbClr val="000000"/>
              </a:buClr>
              <a:buSzPts val="1800"/>
              <a:buFont typeface="Fira Sans Condensed Medium"/>
              <a:buNone/>
              <a:defRPr sz="2400">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281" name="Google Shape;281;p14"/>
          <p:cNvSpPr txBox="1">
            <a:spLocks noGrp="1"/>
          </p:cNvSpPr>
          <p:nvPr>
            <p:ph type="subTitle" idx="1"/>
          </p:nvPr>
        </p:nvSpPr>
        <p:spPr>
          <a:xfrm>
            <a:off x="4696481" y="1835141"/>
            <a:ext cx="3039300" cy="938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6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282" name="Google Shape;282;p14"/>
          <p:cNvSpPr txBox="1">
            <a:spLocks noGrp="1"/>
          </p:cNvSpPr>
          <p:nvPr>
            <p:ph type="ctrTitle" idx="2"/>
          </p:nvPr>
        </p:nvSpPr>
        <p:spPr>
          <a:xfrm>
            <a:off x="1900150" y="3127942"/>
            <a:ext cx="2472900" cy="644700"/>
          </a:xfrm>
          <a:prstGeom prst="rect">
            <a:avLst/>
          </a:prstGeom>
          <a:ln>
            <a:noFill/>
          </a:ln>
        </p:spPr>
        <p:txBody>
          <a:bodyPr spcFirstLastPara="1" wrap="square" lIns="91425" tIns="91425" rIns="91425" bIns="91425" anchor="b" anchorCtr="0">
            <a:noAutofit/>
          </a:bodyPr>
          <a:lstStyle>
            <a:lvl1pPr lvl="0" algn="r" rtl="0">
              <a:spcBef>
                <a:spcPts val="0"/>
              </a:spcBef>
              <a:spcAft>
                <a:spcPts val="0"/>
              </a:spcAft>
              <a:buClr>
                <a:srgbClr val="000000"/>
              </a:buClr>
              <a:buSzPts val="1800"/>
              <a:buFont typeface="Fira Sans Condensed Medium"/>
              <a:buNone/>
              <a:defRPr sz="2400">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283" name="Google Shape;283;p14"/>
          <p:cNvSpPr txBox="1">
            <a:spLocks noGrp="1"/>
          </p:cNvSpPr>
          <p:nvPr>
            <p:ph type="subTitle" idx="3"/>
          </p:nvPr>
        </p:nvSpPr>
        <p:spPr>
          <a:xfrm>
            <a:off x="1333875" y="3598390"/>
            <a:ext cx="3039300" cy="11793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000000"/>
              </a:buClr>
              <a:buSzPts val="1000"/>
              <a:buNone/>
              <a:defRPr sz="16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284" name="Google Shape;284;p14"/>
          <p:cNvSpPr/>
          <p:nvPr/>
        </p:nvSpPr>
        <p:spPr>
          <a:xfrm>
            <a:off x="7131388" y="365350"/>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14"/>
          <p:cNvSpPr/>
          <p:nvPr/>
        </p:nvSpPr>
        <p:spPr>
          <a:xfrm>
            <a:off x="8403188" y="218375"/>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14"/>
          <p:cNvSpPr/>
          <p:nvPr/>
        </p:nvSpPr>
        <p:spPr>
          <a:xfrm>
            <a:off x="7776788" y="362575"/>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14"/>
          <p:cNvSpPr/>
          <p:nvPr/>
        </p:nvSpPr>
        <p:spPr>
          <a:xfrm>
            <a:off x="8539438" y="540950"/>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8" name="Google Shape;288;p14"/>
          <p:cNvGrpSpPr/>
          <p:nvPr/>
        </p:nvGrpSpPr>
        <p:grpSpPr>
          <a:xfrm>
            <a:off x="6626134" y="-164562"/>
            <a:ext cx="121172" cy="760495"/>
            <a:chOff x="5245196" y="3136513"/>
            <a:chExt cx="121172" cy="760495"/>
          </a:xfrm>
        </p:grpSpPr>
        <p:sp>
          <p:nvSpPr>
            <p:cNvPr id="289" name="Google Shape;289;p14"/>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14"/>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1" name="Google Shape;291;p14"/>
          <p:cNvSpPr/>
          <p:nvPr/>
        </p:nvSpPr>
        <p:spPr>
          <a:xfrm>
            <a:off x="318213" y="4418900"/>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14"/>
          <p:cNvSpPr/>
          <p:nvPr/>
        </p:nvSpPr>
        <p:spPr>
          <a:xfrm>
            <a:off x="454463" y="4741475"/>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14"/>
          <p:cNvSpPr txBox="1">
            <a:spLocks noGrp="1"/>
          </p:cNvSpPr>
          <p:nvPr>
            <p:ph type="ctrTitle" idx="4"/>
          </p:nvPr>
        </p:nvSpPr>
        <p:spPr>
          <a:xfrm>
            <a:off x="618825" y="411675"/>
            <a:ext cx="47277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hree columns">
  <p:cSld name="CUSTOM_1_1">
    <p:spTree>
      <p:nvGrpSpPr>
        <p:cNvPr id="1" name="Shape 294"/>
        <p:cNvGrpSpPr/>
        <p:nvPr/>
      </p:nvGrpSpPr>
      <p:grpSpPr>
        <a:xfrm>
          <a:off x="0" y="0"/>
          <a:ext cx="0" cy="0"/>
          <a:chOff x="0" y="0"/>
          <a:chExt cx="0" cy="0"/>
        </a:xfrm>
      </p:grpSpPr>
      <p:sp>
        <p:nvSpPr>
          <p:cNvPr id="295" name="Google Shape;295;p15"/>
          <p:cNvSpPr/>
          <p:nvPr/>
        </p:nvSpPr>
        <p:spPr>
          <a:xfrm>
            <a:off x="7131388" y="365350"/>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15"/>
          <p:cNvSpPr/>
          <p:nvPr/>
        </p:nvSpPr>
        <p:spPr>
          <a:xfrm>
            <a:off x="8403188" y="218375"/>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15"/>
          <p:cNvSpPr/>
          <p:nvPr/>
        </p:nvSpPr>
        <p:spPr>
          <a:xfrm>
            <a:off x="7776788" y="362575"/>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15"/>
          <p:cNvSpPr/>
          <p:nvPr/>
        </p:nvSpPr>
        <p:spPr>
          <a:xfrm>
            <a:off x="8539438" y="540950"/>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9" name="Google Shape;299;p15"/>
          <p:cNvGrpSpPr/>
          <p:nvPr/>
        </p:nvGrpSpPr>
        <p:grpSpPr>
          <a:xfrm>
            <a:off x="6626134" y="-164562"/>
            <a:ext cx="121172" cy="760495"/>
            <a:chOff x="5245196" y="3136513"/>
            <a:chExt cx="121172" cy="760495"/>
          </a:xfrm>
        </p:grpSpPr>
        <p:sp>
          <p:nvSpPr>
            <p:cNvPr id="300" name="Google Shape;300;p15"/>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15"/>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2" name="Google Shape;302;p15"/>
          <p:cNvSpPr/>
          <p:nvPr/>
        </p:nvSpPr>
        <p:spPr>
          <a:xfrm>
            <a:off x="318213" y="4418900"/>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15"/>
          <p:cNvSpPr/>
          <p:nvPr/>
        </p:nvSpPr>
        <p:spPr>
          <a:xfrm>
            <a:off x="454463" y="4741475"/>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15"/>
          <p:cNvSpPr txBox="1">
            <a:spLocks noGrp="1"/>
          </p:cNvSpPr>
          <p:nvPr>
            <p:ph type="ctrTitle"/>
          </p:nvPr>
        </p:nvSpPr>
        <p:spPr>
          <a:xfrm>
            <a:off x="891226" y="1267450"/>
            <a:ext cx="1881300" cy="6447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2000">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05" name="Google Shape;305;p15"/>
          <p:cNvSpPr txBox="1">
            <a:spLocks noGrp="1"/>
          </p:cNvSpPr>
          <p:nvPr>
            <p:ph type="subTitle" idx="1"/>
          </p:nvPr>
        </p:nvSpPr>
        <p:spPr>
          <a:xfrm>
            <a:off x="891226" y="3491100"/>
            <a:ext cx="1881300" cy="111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06" name="Google Shape;306;p15"/>
          <p:cNvSpPr txBox="1">
            <a:spLocks noGrp="1"/>
          </p:cNvSpPr>
          <p:nvPr>
            <p:ph type="ctrTitle" idx="2"/>
          </p:nvPr>
        </p:nvSpPr>
        <p:spPr>
          <a:xfrm>
            <a:off x="3503173" y="1267450"/>
            <a:ext cx="1881300" cy="6447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2000">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07" name="Google Shape;307;p15"/>
          <p:cNvSpPr txBox="1">
            <a:spLocks noGrp="1"/>
          </p:cNvSpPr>
          <p:nvPr>
            <p:ph type="subTitle" idx="3"/>
          </p:nvPr>
        </p:nvSpPr>
        <p:spPr>
          <a:xfrm>
            <a:off x="3503173" y="3491100"/>
            <a:ext cx="1881300" cy="111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08" name="Google Shape;308;p15"/>
          <p:cNvSpPr txBox="1">
            <a:spLocks noGrp="1"/>
          </p:cNvSpPr>
          <p:nvPr>
            <p:ph type="ctrTitle" idx="4"/>
          </p:nvPr>
        </p:nvSpPr>
        <p:spPr>
          <a:xfrm>
            <a:off x="6124594" y="1267450"/>
            <a:ext cx="1881300" cy="6447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2000">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09" name="Google Shape;309;p15"/>
          <p:cNvSpPr txBox="1">
            <a:spLocks noGrp="1"/>
          </p:cNvSpPr>
          <p:nvPr>
            <p:ph type="subTitle" idx="5"/>
          </p:nvPr>
        </p:nvSpPr>
        <p:spPr>
          <a:xfrm>
            <a:off x="6124594" y="3491100"/>
            <a:ext cx="1881300" cy="111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10" name="Google Shape;310;p15"/>
          <p:cNvSpPr txBox="1">
            <a:spLocks noGrp="1"/>
          </p:cNvSpPr>
          <p:nvPr>
            <p:ph type="ctrTitle" idx="6"/>
          </p:nvPr>
        </p:nvSpPr>
        <p:spPr>
          <a:xfrm>
            <a:off x="618825" y="411675"/>
            <a:ext cx="47277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six columns">
  <p:cSld name="CUSTOM_1_1_1">
    <p:spTree>
      <p:nvGrpSpPr>
        <p:cNvPr id="1" name="Shape 311"/>
        <p:cNvGrpSpPr/>
        <p:nvPr/>
      </p:nvGrpSpPr>
      <p:grpSpPr>
        <a:xfrm>
          <a:off x="0" y="0"/>
          <a:ext cx="0" cy="0"/>
          <a:chOff x="0" y="0"/>
          <a:chExt cx="0" cy="0"/>
        </a:xfrm>
      </p:grpSpPr>
      <p:sp>
        <p:nvSpPr>
          <p:cNvPr id="312" name="Google Shape;312;p16"/>
          <p:cNvSpPr txBox="1">
            <a:spLocks noGrp="1"/>
          </p:cNvSpPr>
          <p:nvPr>
            <p:ph type="ctrTitle"/>
          </p:nvPr>
        </p:nvSpPr>
        <p:spPr>
          <a:xfrm>
            <a:off x="1121525" y="2302200"/>
            <a:ext cx="1881300" cy="4596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1600">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13" name="Google Shape;313;p16"/>
          <p:cNvSpPr txBox="1">
            <a:spLocks noGrp="1"/>
          </p:cNvSpPr>
          <p:nvPr>
            <p:ph type="subTitle" idx="1"/>
          </p:nvPr>
        </p:nvSpPr>
        <p:spPr>
          <a:xfrm>
            <a:off x="961925" y="1643751"/>
            <a:ext cx="2200500" cy="824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3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14" name="Google Shape;314;p16"/>
          <p:cNvSpPr txBox="1">
            <a:spLocks noGrp="1"/>
          </p:cNvSpPr>
          <p:nvPr>
            <p:ph type="ctrTitle" idx="2"/>
          </p:nvPr>
        </p:nvSpPr>
        <p:spPr>
          <a:xfrm>
            <a:off x="3628263" y="2302200"/>
            <a:ext cx="1881300" cy="4596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1600">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15" name="Google Shape;315;p16"/>
          <p:cNvSpPr txBox="1">
            <a:spLocks noGrp="1"/>
          </p:cNvSpPr>
          <p:nvPr>
            <p:ph type="subTitle" idx="3"/>
          </p:nvPr>
        </p:nvSpPr>
        <p:spPr>
          <a:xfrm>
            <a:off x="3468663" y="1643759"/>
            <a:ext cx="2200500" cy="824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3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16" name="Google Shape;316;p16"/>
          <p:cNvSpPr txBox="1">
            <a:spLocks noGrp="1"/>
          </p:cNvSpPr>
          <p:nvPr>
            <p:ph type="ctrTitle" idx="4"/>
          </p:nvPr>
        </p:nvSpPr>
        <p:spPr>
          <a:xfrm>
            <a:off x="6142624" y="2302200"/>
            <a:ext cx="1881300" cy="4596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1600">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17" name="Google Shape;317;p16"/>
          <p:cNvSpPr txBox="1">
            <a:spLocks noGrp="1"/>
          </p:cNvSpPr>
          <p:nvPr>
            <p:ph type="subTitle" idx="5"/>
          </p:nvPr>
        </p:nvSpPr>
        <p:spPr>
          <a:xfrm>
            <a:off x="5947924" y="1643751"/>
            <a:ext cx="2270700" cy="824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3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18" name="Google Shape;318;p16"/>
          <p:cNvSpPr txBox="1">
            <a:spLocks noGrp="1"/>
          </p:cNvSpPr>
          <p:nvPr>
            <p:ph type="ctrTitle" idx="6"/>
          </p:nvPr>
        </p:nvSpPr>
        <p:spPr>
          <a:xfrm>
            <a:off x="618825" y="411675"/>
            <a:ext cx="47277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
        <p:nvSpPr>
          <p:cNvPr id="319" name="Google Shape;319;p16"/>
          <p:cNvSpPr txBox="1">
            <a:spLocks noGrp="1"/>
          </p:cNvSpPr>
          <p:nvPr>
            <p:ph type="ctrTitle" idx="7"/>
          </p:nvPr>
        </p:nvSpPr>
        <p:spPr>
          <a:xfrm>
            <a:off x="1121525" y="4134800"/>
            <a:ext cx="1881300" cy="4596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1600">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20" name="Google Shape;320;p16"/>
          <p:cNvSpPr txBox="1">
            <a:spLocks noGrp="1"/>
          </p:cNvSpPr>
          <p:nvPr>
            <p:ph type="subTitle" idx="8"/>
          </p:nvPr>
        </p:nvSpPr>
        <p:spPr>
          <a:xfrm>
            <a:off x="961925" y="3479251"/>
            <a:ext cx="2200500" cy="824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3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21" name="Google Shape;321;p16"/>
          <p:cNvSpPr txBox="1">
            <a:spLocks noGrp="1"/>
          </p:cNvSpPr>
          <p:nvPr>
            <p:ph type="ctrTitle" idx="9"/>
          </p:nvPr>
        </p:nvSpPr>
        <p:spPr>
          <a:xfrm>
            <a:off x="3628263" y="4134800"/>
            <a:ext cx="1881300" cy="4596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1600">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22" name="Google Shape;322;p16"/>
          <p:cNvSpPr txBox="1">
            <a:spLocks noGrp="1"/>
          </p:cNvSpPr>
          <p:nvPr>
            <p:ph type="subTitle" idx="13"/>
          </p:nvPr>
        </p:nvSpPr>
        <p:spPr>
          <a:xfrm>
            <a:off x="3533613" y="3479251"/>
            <a:ext cx="2070600" cy="824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3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23" name="Google Shape;323;p16"/>
          <p:cNvSpPr txBox="1">
            <a:spLocks noGrp="1"/>
          </p:cNvSpPr>
          <p:nvPr>
            <p:ph type="ctrTitle" idx="14"/>
          </p:nvPr>
        </p:nvSpPr>
        <p:spPr>
          <a:xfrm>
            <a:off x="6142624" y="4134800"/>
            <a:ext cx="1881300" cy="4596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1600">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24" name="Google Shape;324;p16"/>
          <p:cNvSpPr txBox="1">
            <a:spLocks noGrp="1"/>
          </p:cNvSpPr>
          <p:nvPr>
            <p:ph type="subTitle" idx="15"/>
          </p:nvPr>
        </p:nvSpPr>
        <p:spPr>
          <a:xfrm>
            <a:off x="5947924" y="3479251"/>
            <a:ext cx="2270700" cy="824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3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25" name="Google Shape;325;p16"/>
          <p:cNvSpPr/>
          <p:nvPr/>
        </p:nvSpPr>
        <p:spPr>
          <a:xfrm>
            <a:off x="7573050" y="277375"/>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16"/>
          <p:cNvSpPr/>
          <p:nvPr/>
        </p:nvSpPr>
        <p:spPr>
          <a:xfrm>
            <a:off x="8985850" y="411675"/>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16"/>
          <p:cNvSpPr/>
          <p:nvPr/>
        </p:nvSpPr>
        <p:spPr>
          <a:xfrm>
            <a:off x="8359450" y="555875"/>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16"/>
          <p:cNvSpPr/>
          <p:nvPr/>
        </p:nvSpPr>
        <p:spPr>
          <a:xfrm>
            <a:off x="9122100" y="734250"/>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16"/>
          <p:cNvSpPr/>
          <p:nvPr/>
        </p:nvSpPr>
        <p:spPr>
          <a:xfrm>
            <a:off x="8798600" y="1088650"/>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16"/>
          <p:cNvSpPr/>
          <p:nvPr/>
        </p:nvSpPr>
        <p:spPr>
          <a:xfrm>
            <a:off x="6702523" y="444536"/>
            <a:ext cx="95493" cy="95462"/>
          </a:xfrm>
          <a:custGeom>
            <a:avLst/>
            <a:gdLst/>
            <a:ahLst/>
            <a:cxnLst/>
            <a:rect l="l" t="t" r="r" b="b"/>
            <a:pathLst>
              <a:path w="3110" h="3109" extrusionOk="0">
                <a:moveTo>
                  <a:pt x="2678" y="450"/>
                </a:moveTo>
                <a:lnTo>
                  <a:pt x="2678" y="2678"/>
                </a:lnTo>
                <a:lnTo>
                  <a:pt x="450" y="2678"/>
                </a:lnTo>
                <a:lnTo>
                  <a:pt x="450" y="450"/>
                </a:lnTo>
                <a:close/>
                <a:moveTo>
                  <a:pt x="1" y="0"/>
                </a:moveTo>
                <a:lnTo>
                  <a:pt x="1" y="3109"/>
                </a:lnTo>
                <a:lnTo>
                  <a:pt x="3109" y="3109"/>
                </a:lnTo>
                <a:lnTo>
                  <a:pt x="310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16"/>
          <p:cNvSpPr/>
          <p:nvPr/>
        </p:nvSpPr>
        <p:spPr>
          <a:xfrm>
            <a:off x="5904975" y="143222"/>
            <a:ext cx="82259" cy="82259"/>
          </a:xfrm>
          <a:custGeom>
            <a:avLst/>
            <a:gdLst/>
            <a:ahLst/>
            <a:cxnLst/>
            <a:rect l="l" t="t" r="r" b="b"/>
            <a:pathLst>
              <a:path w="2679" h="2679" extrusionOk="0">
                <a:moveTo>
                  <a:pt x="1" y="1"/>
                </a:moveTo>
                <a:lnTo>
                  <a:pt x="1" y="2679"/>
                </a:lnTo>
                <a:lnTo>
                  <a:pt x="2679" y="2679"/>
                </a:lnTo>
                <a:lnTo>
                  <a:pt x="267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16"/>
          <p:cNvSpPr/>
          <p:nvPr/>
        </p:nvSpPr>
        <p:spPr>
          <a:xfrm>
            <a:off x="303600" y="4401725"/>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16"/>
          <p:cNvSpPr/>
          <p:nvPr/>
        </p:nvSpPr>
        <p:spPr>
          <a:xfrm>
            <a:off x="564075" y="4753900"/>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four columns">
  <p:cSld name="CUSTOM_2">
    <p:spTree>
      <p:nvGrpSpPr>
        <p:cNvPr id="1" name="Shape 334"/>
        <p:cNvGrpSpPr/>
        <p:nvPr/>
      </p:nvGrpSpPr>
      <p:grpSpPr>
        <a:xfrm>
          <a:off x="0" y="0"/>
          <a:ext cx="0" cy="0"/>
          <a:chOff x="0" y="0"/>
          <a:chExt cx="0" cy="0"/>
        </a:xfrm>
      </p:grpSpPr>
      <p:sp>
        <p:nvSpPr>
          <p:cNvPr id="335" name="Google Shape;335;p17"/>
          <p:cNvSpPr txBox="1">
            <a:spLocks noGrp="1"/>
          </p:cNvSpPr>
          <p:nvPr>
            <p:ph type="ctrTitle"/>
          </p:nvPr>
        </p:nvSpPr>
        <p:spPr>
          <a:xfrm>
            <a:off x="1218541" y="1373195"/>
            <a:ext cx="1881300" cy="6447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2000">
                <a:solidFill>
                  <a:schemeClr val="lt1"/>
                </a:solidFill>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36" name="Google Shape;336;p17"/>
          <p:cNvSpPr txBox="1">
            <a:spLocks noGrp="1"/>
          </p:cNvSpPr>
          <p:nvPr>
            <p:ph type="subTitle" idx="1"/>
          </p:nvPr>
        </p:nvSpPr>
        <p:spPr>
          <a:xfrm>
            <a:off x="1218541" y="1865495"/>
            <a:ext cx="1881300" cy="64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37" name="Google Shape;337;p17"/>
          <p:cNvSpPr txBox="1">
            <a:spLocks noGrp="1"/>
          </p:cNvSpPr>
          <p:nvPr>
            <p:ph type="ctrTitle" idx="2"/>
          </p:nvPr>
        </p:nvSpPr>
        <p:spPr>
          <a:xfrm>
            <a:off x="6054555" y="1373195"/>
            <a:ext cx="1881300" cy="6447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2000">
                <a:solidFill>
                  <a:schemeClr val="lt1"/>
                </a:solidFill>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38" name="Google Shape;338;p17"/>
          <p:cNvSpPr txBox="1">
            <a:spLocks noGrp="1"/>
          </p:cNvSpPr>
          <p:nvPr>
            <p:ph type="subTitle" idx="3"/>
          </p:nvPr>
        </p:nvSpPr>
        <p:spPr>
          <a:xfrm>
            <a:off x="6054555" y="1865495"/>
            <a:ext cx="1881300" cy="64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39" name="Google Shape;339;p17"/>
          <p:cNvSpPr txBox="1">
            <a:spLocks noGrp="1"/>
          </p:cNvSpPr>
          <p:nvPr>
            <p:ph type="ctrTitle" idx="4"/>
          </p:nvPr>
        </p:nvSpPr>
        <p:spPr>
          <a:xfrm>
            <a:off x="1218541" y="2778806"/>
            <a:ext cx="1881300" cy="6447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2000">
                <a:solidFill>
                  <a:schemeClr val="lt1"/>
                </a:solidFill>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40" name="Google Shape;340;p17"/>
          <p:cNvSpPr txBox="1">
            <a:spLocks noGrp="1"/>
          </p:cNvSpPr>
          <p:nvPr>
            <p:ph type="subTitle" idx="5"/>
          </p:nvPr>
        </p:nvSpPr>
        <p:spPr>
          <a:xfrm>
            <a:off x="1116841" y="3271106"/>
            <a:ext cx="2084700" cy="64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41" name="Google Shape;341;p17"/>
          <p:cNvSpPr txBox="1">
            <a:spLocks noGrp="1"/>
          </p:cNvSpPr>
          <p:nvPr>
            <p:ph type="ctrTitle" idx="6"/>
          </p:nvPr>
        </p:nvSpPr>
        <p:spPr>
          <a:xfrm>
            <a:off x="6054555" y="2778806"/>
            <a:ext cx="1881300" cy="6447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2000">
                <a:solidFill>
                  <a:schemeClr val="lt1"/>
                </a:solidFill>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42" name="Google Shape;342;p17"/>
          <p:cNvSpPr txBox="1">
            <a:spLocks noGrp="1"/>
          </p:cNvSpPr>
          <p:nvPr>
            <p:ph type="subTitle" idx="7"/>
          </p:nvPr>
        </p:nvSpPr>
        <p:spPr>
          <a:xfrm>
            <a:off x="6054555" y="3271106"/>
            <a:ext cx="1881300" cy="64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43" name="Google Shape;343;p17"/>
          <p:cNvSpPr txBox="1">
            <a:spLocks noGrp="1"/>
          </p:cNvSpPr>
          <p:nvPr>
            <p:ph type="ctrTitle" idx="8"/>
          </p:nvPr>
        </p:nvSpPr>
        <p:spPr>
          <a:xfrm>
            <a:off x="618825" y="411675"/>
            <a:ext cx="47277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
        <p:nvSpPr>
          <p:cNvPr id="344" name="Google Shape;344;p17"/>
          <p:cNvSpPr/>
          <p:nvPr/>
        </p:nvSpPr>
        <p:spPr>
          <a:xfrm>
            <a:off x="7647375" y="949600"/>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17"/>
          <p:cNvSpPr/>
          <p:nvPr/>
        </p:nvSpPr>
        <p:spPr>
          <a:xfrm>
            <a:off x="8985850" y="411675"/>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17"/>
          <p:cNvSpPr/>
          <p:nvPr/>
        </p:nvSpPr>
        <p:spPr>
          <a:xfrm>
            <a:off x="8359450" y="555875"/>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17"/>
          <p:cNvSpPr/>
          <p:nvPr/>
        </p:nvSpPr>
        <p:spPr>
          <a:xfrm>
            <a:off x="9122100" y="734250"/>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17"/>
          <p:cNvSpPr/>
          <p:nvPr/>
        </p:nvSpPr>
        <p:spPr>
          <a:xfrm>
            <a:off x="8798600" y="1088650"/>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17"/>
          <p:cNvSpPr/>
          <p:nvPr/>
        </p:nvSpPr>
        <p:spPr>
          <a:xfrm>
            <a:off x="6099342" y="-150600"/>
            <a:ext cx="96045" cy="95462"/>
          </a:xfrm>
          <a:custGeom>
            <a:avLst/>
            <a:gdLst/>
            <a:ahLst/>
            <a:cxnLst/>
            <a:rect l="l" t="t" r="r" b="b"/>
            <a:pathLst>
              <a:path w="3128" h="3109" extrusionOk="0">
                <a:moveTo>
                  <a:pt x="2678" y="431"/>
                </a:moveTo>
                <a:lnTo>
                  <a:pt x="2678" y="2659"/>
                </a:lnTo>
                <a:lnTo>
                  <a:pt x="450" y="2659"/>
                </a:lnTo>
                <a:lnTo>
                  <a:pt x="450" y="431"/>
                </a:lnTo>
                <a:close/>
                <a:moveTo>
                  <a:pt x="0" y="0"/>
                </a:moveTo>
                <a:lnTo>
                  <a:pt x="0" y="3109"/>
                </a:lnTo>
                <a:lnTo>
                  <a:pt x="3128" y="3109"/>
                </a:lnTo>
                <a:lnTo>
                  <a:pt x="312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17"/>
          <p:cNvSpPr/>
          <p:nvPr/>
        </p:nvSpPr>
        <p:spPr>
          <a:xfrm>
            <a:off x="6702523" y="444536"/>
            <a:ext cx="95493" cy="95462"/>
          </a:xfrm>
          <a:custGeom>
            <a:avLst/>
            <a:gdLst/>
            <a:ahLst/>
            <a:cxnLst/>
            <a:rect l="l" t="t" r="r" b="b"/>
            <a:pathLst>
              <a:path w="3110" h="3109" extrusionOk="0">
                <a:moveTo>
                  <a:pt x="2678" y="450"/>
                </a:moveTo>
                <a:lnTo>
                  <a:pt x="2678" y="2678"/>
                </a:lnTo>
                <a:lnTo>
                  <a:pt x="450" y="2678"/>
                </a:lnTo>
                <a:lnTo>
                  <a:pt x="450" y="450"/>
                </a:lnTo>
                <a:close/>
                <a:moveTo>
                  <a:pt x="1" y="0"/>
                </a:moveTo>
                <a:lnTo>
                  <a:pt x="1" y="3109"/>
                </a:lnTo>
                <a:lnTo>
                  <a:pt x="3109" y="3109"/>
                </a:lnTo>
                <a:lnTo>
                  <a:pt x="310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17"/>
          <p:cNvSpPr/>
          <p:nvPr/>
        </p:nvSpPr>
        <p:spPr>
          <a:xfrm>
            <a:off x="5904975" y="143222"/>
            <a:ext cx="82259" cy="82259"/>
          </a:xfrm>
          <a:custGeom>
            <a:avLst/>
            <a:gdLst/>
            <a:ahLst/>
            <a:cxnLst/>
            <a:rect l="l" t="t" r="r" b="b"/>
            <a:pathLst>
              <a:path w="2679" h="2679" extrusionOk="0">
                <a:moveTo>
                  <a:pt x="1" y="1"/>
                </a:moveTo>
                <a:lnTo>
                  <a:pt x="1" y="2679"/>
                </a:lnTo>
                <a:lnTo>
                  <a:pt x="2679" y="2679"/>
                </a:lnTo>
                <a:lnTo>
                  <a:pt x="267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17"/>
          <p:cNvSpPr/>
          <p:nvPr/>
        </p:nvSpPr>
        <p:spPr>
          <a:xfrm>
            <a:off x="303600" y="4401725"/>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17"/>
          <p:cNvSpPr/>
          <p:nvPr/>
        </p:nvSpPr>
        <p:spPr>
          <a:xfrm>
            <a:off x="816650" y="4612675"/>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four columns 2">
  <p:cSld name="CUSTOM_2_1">
    <p:spTree>
      <p:nvGrpSpPr>
        <p:cNvPr id="1" name="Shape 354"/>
        <p:cNvGrpSpPr/>
        <p:nvPr/>
      </p:nvGrpSpPr>
      <p:grpSpPr>
        <a:xfrm>
          <a:off x="0" y="0"/>
          <a:ext cx="0" cy="0"/>
          <a:chOff x="0" y="0"/>
          <a:chExt cx="0" cy="0"/>
        </a:xfrm>
      </p:grpSpPr>
      <p:sp>
        <p:nvSpPr>
          <p:cNvPr id="355" name="Google Shape;355;p18"/>
          <p:cNvSpPr txBox="1">
            <a:spLocks noGrp="1"/>
          </p:cNvSpPr>
          <p:nvPr>
            <p:ph type="ctrTitle"/>
          </p:nvPr>
        </p:nvSpPr>
        <p:spPr>
          <a:xfrm>
            <a:off x="915161" y="2299544"/>
            <a:ext cx="1881300" cy="644700"/>
          </a:xfrm>
          <a:prstGeom prst="rect">
            <a:avLst/>
          </a:prstGeom>
          <a:ln>
            <a:noFill/>
          </a:ln>
        </p:spPr>
        <p:txBody>
          <a:bodyPr spcFirstLastPara="1" wrap="square" lIns="91425" tIns="91425" rIns="91425" bIns="91425" anchor="t" anchorCtr="0">
            <a:noAutofit/>
          </a:bodyPr>
          <a:lstStyle>
            <a:lvl1pPr lvl="0" algn="r" rtl="0">
              <a:spcBef>
                <a:spcPts val="0"/>
              </a:spcBef>
              <a:spcAft>
                <a:spcPts val="0"/>
              </a:spcAft>
              <a:buClr>
                <a:srgbClr val="000000"/>
              </a:buClr>
              <a:buSzPts val="1800"/>
              <a:buNone/>
              <a:defRPr sz="2000">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None/>
              <a:defRPr sz="1800">
                <a:solidFill>
                  <a:srgbClr val="000000"/>
                </a:solidFill>
              </a:defRPr>
            </a:lvl2pPr>
            <a:lvl3pPr lvl="2" algn="ctr" rtl="0">
              <a:spcBef>
                <a:spcPts val="0"/>
              </a:spcBef>
              <a:spcAft>
                <a:spcPts val="0"/>
              </a:spcAft>
              <a:buClr>
                <a:srgbClr val="000000"/>
              </a:buClr>
              <a:buSzPts val="1800"/>
              <a:buNone/>
              <a:defRPr sz="1800">
                <a:solidFill>
                  <a:srgbClr val="000000"/>
                </a:solidFill>
              </a:defRPr>
            </a:lvl3pPr>
            <a:lvl4pPr lvl="3" algn="ctr" rtl="0">
              <a:spcBef>
                <a:spcPts val="0"/>
              </a:spcBef>
              <a:spcAft>
                <a:spcPts val="0"/>
              </a:spcAft>
              <a:buClr>
                <a:srgbClr val="000000"/>
              </a:buClr>
              <a:buSzPts val="1800"/>
              <a:buNone/>
              <a:defRPr sz="1800">
                <a:solidFill>
                  <a:srgbClr val="000000"/>
                </a:solidFill>
              </a:defRPr>
            </a:lvl4pPr>
            <a:lvl5pPr lvl="4" algn="ctr" rtl="0">
              <a:spcBef>
                <a:spcPts val="0"/>
              </a:spcBef>
              <a:spcAft>
                <a:spcPts val="0"/>
              </a:spcAft>
              <a:buClr>
                <a:srgbClr val="000000"/>
              </a:buClr>
              <a:buSzPts val="1800"/>
              <a:buNone/>
              <a:defRPr sz="1800">
                <a:solidFill>
                  <a:srgbClr val="000000"/>
                </a:solidFill>
              </a:defRPr>
            </a:lvl5pPr>
            <a:lvl6pPr lvl="5" algn="ctr" rtl="0">
              <a:spcBef>
                <a:spcPts val="0"/>
              </a:spcBef>
              <a:spcAft>
                <a:spcPts val="0"/>
              </a:spcAft>
              <a:buClr>
                <a:srgbClr val="000000"/>
              </a:buClr>
              <a:buSzPts val="1800"/>
              <a:buNone/>
              <a:defRPr sz="1800">
                <a:solidFill>
                  <a:srgbClr val="000000"/>
                </a:solidFill>
              </a:defRPr>
            </a:lvl6pPr>
            <a:lvl7pPr lvl="6" algn="ctr" rtl="0">
              <a:spcBef>
                <a:spcPts val="0"/>
              </a:spcBef>
              <a:spcAft>
                <a:spcPts val="0"/>
              </a:spcAft>
              <a:buClr>
                <a:srgbClr val="000000"/>
              </a:buClr>
              <a:buSzPts val="1800"/>
              <a:buNone/>
              <a:defRPr sz="1800">
                <a:solidFill>
                  <a:srgbClr val="000000"/>
                </a:solidFill>
              </a:defRPr>
            </a:lvl7pPr>
            <a:lvl8pPr lvl="7" algn="ctr" rtl="0">
              <a:spcBef>
                <a:spcPts val="0"/>
              </a:spcBef>
              <a:spcAft>
                <a:spcPts val="0"/>
              </a:spcAft>
              <a:buClr>
                <a:srgbClr val="000000"/>
              </a:buClr>
              <a:buSzPts val="1800"/>
              <a:buNone/>
              <a:defRPr sz="1800">
                <a:solidFill>
                  <a:srgbClr val="000000"/>
                </a:solidFill>
              </a:defRPr>
            </a:lvl8pPr>
            <a:lvl9pPr lvl="8" algn="ctr" rtl="0">
              <a:spcBef>
                <a:spcPts val="0"/>
              </a:spcBef>
              <a:spcAft>
                <a:spcPts val="0"/>
              </a:spcAft>
              <a:buClr>
                <a:srgbClr val="000000"/>
              </a:buClr>
              <a:buSzPts val="1800"/>
              <a:buNone/>
              <a:defRPr sz="1800">
                <a:solidFill>
                  <a:srgbClr val="000000"/>
                </a:solidFill>
              </a:defRPr>
            </a:lvl9pPr>
          </a:lstStyle>
          <a:p>
            <a:endParaRPr/>
          </a:p>
        </p:txBody>
      </p:sp>
      <p:sp>
        <p:nvSpPr>
          <p:cNvPr id="356" name="Google Shape;356;p18"/>
          <p:cNvSpPr txBox="1">
            <a:spLocks noGrp="1"/>
          </p:cNvSpPr>
          <p:nvPr>
            <p:ph type="subTitle" idx="1"/>
          </p:nvPr>
        </p:nvSpPr>
        <p:spPr>
          <a:xfrm>
            <a:off x="879139" y="1777397"/>
            <a:ext cx="1917300" cy="6447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57" name="Google Shape;357;p18"/>
          <p:cNvSpPr txBox="1">
            <a:spLocks noGrp="1"/>
          </p:cNvSpPr>
          <p:nvPr>
            <p:ph type="ctrTitle" idx="2"/>
          </p:nvPr>
        </p:nvSpPr>
        <p:spPr>
          <a:xfrm>
            <a:off x="6345518" y="2299544"/>
            <a:ext cx="1881300" cy="6447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Clr>
                <a:srgbClr val="000000"/>
              </a:buClr>
              <a:buSzPts val="1800"/>
              <a:buNone/>
              <a:defRPr sz="2000">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None/>
              <a:defRPr sz="1800">
                <a:solidFill>
                  <a:srgbClr val="000000"/>
                </a:solidFill>
              </a:defRPr>
            </a:lvl2pPr>
            <a:lvl3pPr lvl="2" algn="ctr" rtl="0">
              <a:spcBef>
                <a:spcPts val="0"/>
              </a:spcBef>
              <a:spcAft>
                <a:spcPts val="0"/>
              </a:spcAft>
              <a:buClr>
                <a:srgbClr val="000000"/>
              </a:buClr>
              <a:buSzPts val="1800"/>
              <a:buNone/>
              <a:defRPr sz="1800">
                <a:solidFill>
                  <a:srgbClr val="000000"/>
                </a:solidFill>
              </a:defRPr>
            </a:lvl3pPr>
            <a:lvl4pPr lvl="3" algn="ctr" rtl="0">
              <a:spcBef>
                <a:spcPts val="0"/>
              </a:spcBef>
              <a:spcAft>
                <a:spcPts val="0"/>
              </a:spcAft>
              <a:buClr>
                <a:srgbClr val="000000"/>
              </a:buClr>
              <a:buSzPts val="1800"/>
              <a:buNone/>
              <a:defRPr sz="1800">
                <a:solidFill>
                  <a:srgbClr val="000000"/>
                </a:solidFill>
              </a:defRPr>
            </a:lvl4pPr>
            <a:lvl5pPr lvl="4" algn="ctr" rtl="0">
              <a:spcBef>
                <a:spcPts val="0"/>
              </a:spcBef>
              <a:spcAft>
                <a:spcPts val="0"/>
              </a:spcAft>
              <a:buClr>
                <a:srgbClr val="000000"/>
              </a:buClr>
              <a:buSzPts val="1800"/>
              <a:buNone/>
              <a:defRPr sz="1800">
                <a:solidFill>
                  <a:srgbClr val="000000"/>
                </a:solidFill>
              </a:defRPr>
            </a:lvl5pPr>
            <a:lvl6pPr lvl="5" algn="ctr" rtl="0">
              <a:spcBef>
                <a:spcPts val="0"/>
              </a:spcBef>
              <a:spcAft>
                <a:spcPts val="0"/>
              </a:spcAft>
              <a:buClr>
                <a:srgbClr val="000000"/>
              </a:buClr>
              <a:buSzPts val="1800"/>
              <a:buNone/>
              <a:defRPr sz="1800">
                <a:solidFill>
                  <a:srgbClr val="000000"/>
                </a:solidFill>
              </a:defRPr>
            </a:lvl6pPr>
            <a:lvl7pPr lvl="6" algn="ctr" rtl="0">
              <a:spcBef>
                <a:spcPts val="0"/>
              </a:spcBef>
              <a:spcAft>
                <a:spcPts val="0"/>
              </a:spcAft>
              <a:buClr>
                <a:srgbClr val="000000"/>
              </a:buClr>
              <a:buSzPts val="1800"/>
              <a:buNone/>
              <a:defRPr sz="1800">
                <a:solidFill>
                  <a:srgbClr val="000000"/>
                </a:solidFill>
              </a:defRPr>
            </a:lvl7pPr>
            <a:lvl8pPr lvl="7" algn="ctr" rtl="0">
              <a:spcBef>
                <a:spcPts val="0"/>
              </a:spcBef>
              <a:spcAft>
                <a:spcPts val="0"/>
              </a:spcAft>
              <a:buClr>
                <a:srgbClr val="000000"/>
              </a:buClr>
              <a:buSzPts val="1800"/>
              <a:buNone/>
              <a:defRPr sz="1800">
                <a:solidFill>
                  <a:srgbClr val="000000"/>
                </a:solidFill>
              </a:defRPr>
            </a:lvl8pPr>
            <a:lvl9pPr lvl="8" algn="ctr" rtl="0">
              <a:spcBef>
                <a:spcPts val="0"/>
              </a:spcBef>
              <a:spcAft>
                <a:spcPts val="0"/>
              </a:spcAft>
              <a:buClr>
                <a:srgbClr val="000000"/>
              </a:buClr>
              <a:buSzPts val="1800"/>
              <a:buNone/>
              <a:defRPr sz="1800">
                <a:solidFill>
                  <a:srgbClr val="000000"/>
                </a:solidFill>
              </a:defRPr>
            </a:lvl9pPr>
          </a:lstStyle>
          <a:p>
            <a:endParaRPr/>
          </a:p>
        </p:txBody>
      </p:sp>
      <p:sp>
        <p:nvSpPr>
          <p:cNvPr id="358" name="Google Shape;358;p18"/>
          <p:cNvSpPr txBox="1">
            <a:spLocks noGrp="1"/>
          </p:cNvSpPr>
          <p:nvPr>
            <p:ph type="subTitle" idx="3"/>
          </p:nvPr>
        </p:nvSpPr>
        <p:spPr>
          <a:xfrm>
            <a:off x="6345518" y="1777397"/>
            <a:ext cx="1881300" cy="644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59" name="Google Shape;359;p18"/>
          <p:cNvSpPr txBox="1">
            <a:spLocks noGrp="1"/>
          </p:cNvSpPr>
          <p:nvPr>
            <p:ph type="ctrTitle" idx="4"/>
          </p:nvPr>
        </p:nvSpPr>
        <p:spPr>
          <a:xfrm>
            <a:off x="915161" y="2861525"/>
            <a:ext cx="1881300" cy="644700"/>
          </a:xfrm>
          <a:prstGeom prst="rect">
            <a:avLst/>
          </a:prstGeom>
          <a:ln>
            <a:noFill/>
          </a:ln>
        </p:spPr>
        <p:txBody>
          <a:bodyPr spcFirstLastPara="1" wrap="square" lIns="91425" tIns="91425" rIns="91425" bIns="91425" anchor="b" anchorCtr="0">
            <a:noAutofit/>
          </a:bodyPr>
          <a:lstStyle>
            <a:lvl1pPr lvl="0" algn="r" rtl="0">
              <a:spcBef>
                <a:spcPts val="0"/>
              </a:spcBef>
              <a:spcAft>
                <a:spcPts val="0"/>
              </a:spcAft>
              <a:buClr>
                <a:srgbClr val="000000"/>
              </a:buClr>
              <a:buSzPts val="1800"/>
              <a:buNone/>
              <a:defRPr sz="2000">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None/>
              <a:defRPr sz="1800">
                <a:solidFill>
                  <a:srgbClr val="000000"/>
                </a:solidFill>
              </a:defRPr>
            </a:lvl2pPr>
            <a:lvl3pPr lvl="2" algn="ctr" rtl="0">
              <a:spcBef>
                <a:spcPts val="0"/>
              </a:spcBef>
              <a:spcAft>
                <a:spcPts val="0"/>
              </a:spcAft>
              <a:buClr>
                <a:srgbClr val="000000"/>
              </a:buClr>
              <a:buSzPts val="1800"/>
              <a:buNone/>
              <a:defRPr sz="1800">
                <a:solidFill>
                  <a:srgbClr val="000000"/>
                </a:solidFill>
              </a:defRPr>
            </a:lvl3pPr>
            <a:lvl4pPr lvl="3" algn="ctr" rtl="0">
              <a:spcBef>
                <a:spcPts val="0"/>
              </a:spcBef>
              <a:spcAft>
                <a:spcPts val="0"/>
              </a:spcAft>
              <a:buClr>
                <a:srgbClr val="000000"/>
              </a:buClr>
              <a:buSzPts val="1800"/>
              <a:buNone/>
              <a:defRPr sz="1800">
                <a:solidFill>
                  <a:srgbClr val="000000"/>
                </a:solidFill>
              </a:defRPr>
            </a:lvl4pPr>
            <a:lvl5pPr lvl="4" algn="ctr" rtl="0">
              <a:spcBef>
                <a:spcPts val="0"/>
              </a:spcBef>
              <a:spcAft>
                <a:spcPts val="0"/>
              </a:spcAft>
              <a:buClr>
                <a:srgbClr val="000000"/>
              </a:buClr>
              <a:buSzPts val="1800"/>
              <a:buNone/>
              <a:defRPr sz="1800">
                <a:solidFill>
                  <a:srgbClr val="000000"/>
                </a:solidFill>
              </a:defRPr>
            </a:lvl5pPr>
            <a:lvl6pPr lvl="5" algn="ctr" rtl="0">
              <a:spcBef>
                <a:spcPts val="0"/>
              </a:spcBef>
              <a:spcAft>
                <a:spcPts val="0"/>
              </a:spcAft>
              <a:buClr>
                <a:srgbClr val="000000"/>
              </a:buClr>
              <a:buSzPts val="1800"/>
              <a:buNone/>
              <a:defRPr sz="1800">
                <a:solidFill>
                  <a:srgbClr val="000000"/>
                </a:solidFill>
              </a:defRPr>
            </a:lvl6pPr>
            <a:lvl7pPr lvl="6" algn="ctr" rtl="0">
              <a:spcBef>
                <a:spcPts val="0"/>
              </a:spcBef>
              <a:spcAft>
                <a:spcPts val="0"/>
              </a:spcAft>
              <a:buClr>
                <a:srgbClr val="000000"/>
              </a:buClr>
              <a:buSzPts val="1800"/>
              <a:buNone/>
              <a:defRPr sz="1800">
                <a:solidFill>
                  <a:srgbClr val="000000"/>
                </a:solidFill>
              </a:defRPr>
            </a:lvl7pPr>
            <a:lvl8pPr lvl="7" algn="ctr" rtl="0">
              <a:spcBef>
                <a:spcPts val="0"/>
              </a:spcBef>
              <a:spcAft>
                <a:spcPts val="0"/>
              </a:spcAft>
              <a:buClr>
                <a:srgbClr val="000000"/>
              </a:buClr>
              <a:buSzPts val="1800"/>
              <a:buNone/>
              <a:defRPr sz="1800">
                <a:solidFill>
                  <a:srgbClr val="000000"/>
                </a:solidFill>
              </a:defRPr>
            </a:lvl8pPr>
            <a:lvl9pPr lvl="8" algn="ctr" rtl="0">
              <a:spcBef>
                <a:spcPts val="0"/>
              </a:spcBef>
              <a:spcAft>
                <a:spcPts val="0"/>
              </a:spcAft>
              <a:buClr>
                <a:srgbClr val="000000"/>
              </a:buClr>
              <a:buSzPts val="1800"/>
              <a:buNone/>
              <a:defRPr sz="1800">
                <a:solidFill>
                  <a:srgbClr val="000000"/>
                </a:solidFill>
              </a:defRPr>
            </a:lvl9pPr>
          </a:lstStyle>
          <a:p>
            <a:endParaRPr/>
          </a:p>
        </p:txBody>
      </p:sp>
      <p:sp>
        <p:nvSpPr>
          <p:cNvPr id="360" name="Google Shape;360;p18"/>
          <p:cNvSpPr txBox="1">
            <a:spLocks noGrp="1"/>
          </p:cNvSpPr>
          <p:nvPr>
            <p:ph type="subTitle" idx="5"/>
          </p:nvPr>
        </p:nvSpPr>
        <p:spPr>
          <a:xfrm>
            <a:off x="915161" y="3353275"/>
            <a:ext cx="1881300" cy="644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61" name="Google Shape;361;p18"/>
          <p:cNvSpPr txBox="1">
            <a:spLocks noGrp="1"/>
          </p:cNvSpPr>
          <p:nvPr>
            <p:ph type="ctrTitle" idx="6"/>
          </p:nvPr>
        </p:nvSpPr>
        <p:spPr>
          <a:xfrm>
            <a:off x="6345518" y="2861525"/>
            <a:ext cx="1881300" cy="644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rgbClr val="000000"/>
              </a:buClr>
              <a:buSzPts val="1800"/>
              <a:buNone/>
              <a:defRPr sz="2000">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None/>
              <a:defRPr sz="1800">
                <a:solidFill>
                  <a:srgbClr val="000000"/>
                </a:solidFill>
              </a:defRPr>
            </a:lvl2pPr>
            <a:lvl3pPr lvl="2" algn="ctr" rtl="0">
              <a:spcBef>
                <a:spcPts val="0"/>
              </a:spcBef>
              <a:spcAft>
                <a:spcPts val="0"/>
              </a:spcAft>
              <a:buClr>
                <a:srgbClr val="000000"/>
              </a:buClr>
              <a:buSzPts val="1800"/>
              <a:buNone/>
              <a:defRPr sz="1800">
                <a:solidFill>
                  <a:srgbClr val="000000"/>
                </a:solidFill>
              </a:defRPr>
            </a:lvl3pPr>
            <a:lvl4pPr lvl="3" algn="ctr" rtl="0">
              <a:spcBef>
                <a:spcPts val="0"/>
              </a:spcBef>
              <a:spcAft>
                <a:spcPts val="0"/>
              </a:spcAft>
              <a:buClr>
                <a:srgbClr val="000000"/>
              </a:buClr>
              <a:buSzPts val="1800"/>
              <a:buNone/>
              <a:defRPr sz="1800">
                <a:solidFill>
                  <a:srgbClr val="000000"/>
                </a:solidFill>
              </a:defRPr>
            </a:lvl4pPr>
            <a:lvl5pPr lvl="4" algn="ctr" rtl="0">
              <a:spcBef>
                <a:spcPts val="0"/>
              </a:spcBef>
              <a:spcAft>
                <a:spcPts val="0"/>
              </a:spcAft>
              <a:buClr>
                <a:srgbClr val="000000"/>
              </a:buClr>
              <a:buSzPts val="1800"/>
              <a:buNone/>
              <a:defRPr sz="1800">
                <a:solidFill>
                  <a:srgbClr val="000000"/>
                </a:solidFill>
              </a:defRPr>
            </a:lvl5pPr>
            <a:lvl6pPr lvl="5" algn="ctr" rtl="0">
              <a:spcBef>
                <a:spcPts val="0"/>
              </a:spcBef>
              <a:spcAft>
                <a:spcPts val="0"/>
              </a:spcAft>
              <a:buClr>
                <a:srgbClr val="000000"/>
              </a:buClr>
              <a:buSzPts val="1800"/>
              <a:buNone/>
              <a:defRPr sz="1800">
                <a:solidFill>
                  <a:srgbClr val="000000"/>
                </a:solidFill>
              </a:defRPr>
            </a:lvl6pPr>
            <a:lvl7pPr lvl="6" algn="ctr" rtl="0">
              <a:spcBef>
                <a:spcPts val="0"/>
              </a:spcBef>
              <a:spcAft>
                <a:spcPts val="0"/>
              </a:spcAft>
              <a:buClr>
                <a:srgbClr val="000000"/>
              </a:buClr>
              <a:buSzPts val="1800"/>
              <a:buNone/>
              <a:defRPr sz="1800">
                <a:solidFill>
                  <a:srgbClr val="000000"/>
                </a:solidFill>
              </a:defRPr>
            </a:lvl7pPr>
            <a:lvl8pPr lvl="7" algn="ctr" rtl="0">
              <a:spcBef>
                <a:spcPts val="0"/>
              </a:spcBef>
              <a:spcAft>
                <a:spcPts val="0"/>
              </a:spcAft>
              <a:buClr>
                <a:srgbClr val="000000"/>
              </a:buClr>
              <a:buSzPts val="1800"/>
              <a:buNone/>
              <a:defRPr sz="1800">
                <a:solidFill>
                  <a:srgbClr val="000000"/>
                </a:solidFill>
              </a:defRPr>
            </a:lvl8pPr>
            <a:lvl9pPr lvl="8" algn="ctr" rtl="0">
              <a:spcBef>
                <a:spcPts val="0"/>
              </a:spcBef>
              <a:spcAft>
                <a:spcPts val="0"/>
              </a:spcAft>
              <a:buClr>
                <a:srgbClr val="000000"/>
              </a:buClr>
              <a:buSzPts val="1800"/>
              <a:buNone/>
              <a:defRPr sz="1800">
                <a:solidFill>
                  <a:srgbClr val="000000"/>
                </a:solidFill>
              </a:defRPr>
            </a:lvl9pPr>
          </a:lstStyle>
          <a:p>
            <a:endParaRPr/>
          </a:p>
        </p:txBody>
      </p:sp>
      <p:sp>
        <p:nvSpPr>
          <p:cNvPr id="362" name="Google Shape;362;p18"/>
          <p:cNvSpPr txBox="1">
            <a:spLocks noGrp="1"/>
          </p:cNvSpPr>
          <p:nvPr>
            <p:ph type="subTitle" idx="7"/>
          </p:nvPr>
        </p:nvSpPr>
        <p:spPr>
          <a:xfrm>
            <a:off x="6345518" y="3353275"/>
            <a:ext cx="1656600" cy="644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63" name="Google Shape;363;p18"/>
          <p:cNvSpPr txBox="1">
            <a:spLocks noGrp="1"/>
          </p:cNvSpPr>
          <p:nvPr>
            <p:ph type="ctrTitle" idx="8"/>
          </p:nvPr>
        </p:nvSpPr>
        <p:spPr>
          <a:xfrm>
            <a:off x="618825" y="411675"/>
            <a:ext cx="47277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
        <p:nvSpPr>
          <p:cNvPr id="364" name="Google Shape;364;p18"/>
          <p:cNvSpPr/>
          <p:nvPr/>
        </p:nvSpPr>
        <p:spPr>
          <a:xfrm>
            <a:off x="7647375" y="949600"/>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18"/>
          <p:cNvSpPr/>
          <p:nvPr/>
        </p:nvSpPr>
        <p:spPr>
          <a:xfrm>
            <a:off x="8985850" y="411675"/>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18"/>
          <p:cNvSpPr/>
          <p:nvPr/>
        </p:nvSpPr>
        <p:spPr>
          <a:xfrm>
            <a:off x="8359450" y="555875"/>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18"/>
          <p:cNvSpPr/>
          <p:nvPr/>
        </p:nvSpPr>
        <p:spPr>
          <a:xfrm>
            <a:off x="9122100" y="734250"/>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18"/>
          <p:cNvSpPr/>
          <p:nvPr/>
        </p:nvSpPr>
        <p:spPr>
          <a:xfrm>
            <a:off x="8798600" y="1088650"/>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18"/>
          <p:cNvSpPr/>
          <p:nvPr/>
        </p:nvSpPr>
        <p:spPr>
          <a:xfrm>
            <a:off x="6099342" y="-150600"/>
            <a:ext cx="96045" cy="95462"/>
          </a:xfrm>
          <a:custGeom>
            <a:avLst/>
            <a:gdLst/>
            <a:ahLst/>
            <a:cxnLst/>
            <a:rect l="l" t="t" r="r" b="b"/>
            <a:pathLst>
              <a:path w="3128" h="3109" extrusionOk="0">
                <a:moveTo>
                  <a:pt x="2678" y="431"/>
                </a:moveTo>
                <a:lnTo>
                  <a:pt x="2678" y="2659"/>
                </a:lnTo>
                <a:lnTo>
                  <a:pt x="450" y="2659"/>
                </a:lnTo>
                <a:lnTo>
                  <a:pt x="450" y="431"/>
                </a:lnTo>
                <a:close/>
                <a:moveTo>
                  <a:pt x="0" y="0"/>
                </a:moveTo>
                <a:lnTo>
                  <a:pt x="0" y="3109"/>
                </a:lnTo>
                <a:lnTo>
                  <a:pt x="3128" y="3109"/>
                </a:lnTo>
                <a:lnTo>
                  <a:pt x="312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18"/>
          <p:cNvSpPr/>
          <p:nvPr/>
        </p:nvSpPr>
        <p:spPr>
          <a:xfrm>
            <a:off x="6702523" y="444536"/>
            <a:ext cx="95493" cy="95462"/>
          </a:xfrm>
          <a:custGeom>
            <a:avLst/>
            <a:gdLst/>
            <a:ahLst/>
            <a:cxnLst/>
            <a:rect l="l" t="t" r="r" b="b"/>
            <a:pathLst>
              <a:path w="3110" h="3109" extrusionOk="0">
                <a:moveTo>
                  <a:pt x="2678" y="450"/>
                </a:moveTo>
                <a:lnTo>
                  <a:pt x="2678" y="2678"/>
                </a:lnTo>
                <a:lnTo>
                  <a:pt x="450" y="2678"/>
                </a:lnTo>
                <a:lnTo>
                  <a:pt x="450" y="450"/>
                </a:lnTo>
                <a:close/>
                <a:moveTo>
                  <a:pt x="1" y="0"/>
                </a:moveTo>
                <a:lnTo>
                  <a:pt x="1" y="3109"/>
                </a:lnTo>
                <a:lnTo>
                  <a:pt x="3109" y="3109"/>
                </a:lnTo>
                <a:lnTo>
                  <a:pt x="310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18"/>
          <p:cNvSpPr/>
          <p:nvPr/>
        </p:nvSpPr>
        <p:spPr>
          <a:xfrm>
            <a:off x="5904975" y="143222"/>
            <a:ext cx="82259" cy="82259"/>
          </a:xfrm>
          <a:custGeom>
            <a:avLst/>
            <a:gdLst/>
            <a:ahLst/>
            <a:cxnLst/>
            <a:rect l="l" t="t" r="r" b="b"/>
            <a:pathLst>
              <a:path w="2679" h="2679" extrusionOk="0">
                <a:moveTo>
                  <a:pt x="1" y="1"/>
                </a:moveTo>
                <a:lnTo>
                  <a:pt x="1" y="2679"/>
                </a:lnTo>
                <a:lnTo>
                  <a:pt x="2679" y="2679"/>
                </a:lnTo>
                <a:lnTo>
                  <a:pt x="267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18"/>
          <p:cNvSpPr/>
          <p:nvPr/>
        </p:nvSpPr>
        <p:spPr>
          <a:xfrm>
            <a:off x="303600" y="4401725"/>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18"/>
          <p:cNvSpPr/>
          <p:nvPr/>
        </p:nvSpPr>
        <p:spPr>
          <a:xfrm>
            <a:off x="816650" y="4612675"/>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hanks">
  <p:cSld name="CUSTOM_3">
    <p:spTree>
      <p:nvGrpSpPr>
        <p:cNvPr id="1" name="Shape 374"/>
        <p:cNvGrpSpPr/>
        <p:nvPr/>
      </p:nvGrpSpPr>
      <p:grpSpPr>
        <a:xfrm>
          <a:off x="0" y="0"/>
          <a:ext cx="0" cy="0"/>
          <a:chOff x="0" y="0"/>
          <a:chExt cx="0" cy="0"/>
        </a:xfrm>
      </p:grpSpPr>
      <p:sp>
        <p:nvSpPr>
          <p:cNvPr id="375" name="Google Shape;375;p19"/>
          <p:cNvSpPr txBox="1">
            <a:spLocks noGrp="1"/>
          </p:cNvSpPr>
          <p:nvPr>
            <p:ph type="title"/>
          </p:nvPr>
        </p:nvSpPr>
        <p:spPr>
          <a:xfrm>
            <a:off x="2471150" y="1830075"/>
            <a:ext cx="3823200" cy="1121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200"/>
              <a:buNone/>
              <a:defRPr sz="7200">
                <a:solidFill>
                  <a:schemeClr val="lt1"/>
                </a:solidFill>
              </a:defRPr>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376" name="Google Shape;376;p19"/>
          <p:cNvSpPr txBox="1">
            <a:spLocks noGrp="1"/>
          </p:cNvSpPr>
          <p:nvPr>
            <p:ph type="subTitle" idx="1"/>
          </p:nvPr>
        </p:nvSpPr>
        <p:spPr>
          <a:xfrm>
            <a:off x="2902550" y="540000"/>
            <a:ext cx="2960400" cy="1353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14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377" name="Google Shape;377;p19"/>
          <p:cNvSpPr txBox="1"/>
          <p:nvPr/>
        </p:nvSpPr>
        <p:spPr>
          <a:xfrm>
            <a:off x="2289500" y="3592806"/>
            <a:ext cx="4186500" cy="9315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300"/>
              </a:spcBef>
              <a:spcAft>
                <a:spcPts val="0"/>
              </a:spcAft>
              <a:buNone/>
            </a:pPr>
            <a:r>
              <a:rPr lang="en" sz="1000">
                <a:solidFill>
                  <a:schemeClr val="lt1"/>
                </a:solidFill>
                <a:latin typeface="Maven Pro"/>
                <a:ea typeface="Maven Pro"/>
                <a:cs typeface="Maven Pro"/>
                <a:sym typeface="Maven Pro"/>
              </a:rPr>
              <a:t>CREDITS: This presentation template was created by </a:t>
            </a:r>
            <a:r>
              <a:rPr lang="en" sz="1000">
                <a:solidFill>
                  <a:schemeClr val="accent1"/>
                </a:solidFill>
                <a:uFill>
                  <a:noFill/>
                </a:uFill>
                <a:latin typeface="Maven Pro"/>
                <a:ea typeface="Maven Pro"/>
                <a:cs typeface="Maven Pro"/>
                <a:sym typeface="Maven Pro"/>
                <a:hlinkClick r:id="rId2">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Slidesgo</a:t>
            </a:r>
            <a:r>
              <a:rPr lang="en" sz="1000">
                <a:solidFill>
                  <a:schemeClr val="lt1"/>
                </a:solidFill>
                <a:latin typeface="Maven Pro"/>
                <a:ea typeface="Maven Pro"/>
                <a:cs typeface="Maven Pro"/>
                <a:sym typeface="Maven Pro"/>
              </a:rPr>
              <a:t>, including icons by </a:t>
            </a:r>
            <a:r>
              <a:rPr lang="en" sz="1000">
                <a:solidFill>
                  <a:schemeClr val="accent2"/>
                </a:solidFill>
                <a:uFill>
                  <a:noFill/>
                </a:uFill>
                <a:latin typeface="Maven Pro"/>
                <a:ea typeface="Maven Pro"/>
                <a:cs typeface="Maven Pro"/>
                <a:sym typeface="Maven Pro"/>
                <a:hlinkClick r:id="rId3">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Flaticon</a:t>
            </a:r>
            <a:r>
              <a:rPr lang="en" sz="1000">
                <a:solidFill>
                  <a:schemeClr val="lt1"/>
                </a:solidFill>
                <a:latin typeface="Maven Pro"/>
                <a:ea typeface="Maven Pro"/>
                <a:cs typeface="Maven Pro"/>
                <a:sym typeface="Maven Pro"/>
              </a:rPr>
              <a:t>, and infographics &amp; images by </a:t>
            </a:r>
            <a:r>
              <a:rPr lang="en" sz="1000">
                <a:solidFill>
                  <a:schemeClr val="accent3"/>
                </a:solidFill>
                <a:uFill>
                  <a:noFill/>
                </a:uFill>
                <a:latin typeface="Maven Pro"/>
                <a:ea typeface="Maven Pro"/>
                <a:cs typeface="Maven Pro"/>
                <a:sym typeface="Maven Pro"/>
                <a:hlinkClick r:id="rId4">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Freepik</a:t>
            </a:r>
            <a:endParaRPr sz="1000">
              <a:solidFill>
                <a:schemeClr val="accent3"/>
              </a:solidFill>
              <a:latin typeface="Maven Pro"/>
              <a:ea typeface="Maven Pro"/>
              <a:cs typeface="Maven Pro"/>
              <a:sym typeface="Maven Pro"/>
            </a:endParaRPr>
          </a:p>
        </p:txBody>
      </p:sp>
      <p:sp>
        <p:nvSpPr>
          <p:cNvPr id="378" name="Google Shape;378;p19"/>
          <p:cNvSpPr/>
          <p:nvPr/>
        </p:nvSpPr>
        <p:spPr>
          <a:xfrm>
            <a:off x="858247" y="1380669"/>
            <a:ext cx="130760" cy="131015"/>
          </a:xfrm>
          <a:custGeom>
            <a:avLst/>
            <a:gdLst/>
            <a:ahLst/>
            <a:cxnLst/>
            <a:rect l="l" t="t" r="r" b="b"/>
            <a:pathLst>
              <a:path w="4625" h="4634" extrusionOk="0">
                <a:moveTo>
                  <a:pt x="1" y="0"/>
                </a:moveTo>
                <a:lnTo>
                  <a:pt x="1" y="4633"/>
                </a:lnTo>
                <a:lnTo>
                  <a:pt x="4625" y="4633"/>
                </a:lnTo>
                <a:lnTo>
                  <a:pt x="462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19"/>
          <p:cNvSpPr/>
          <p:nvPr/>
        </p:nvSpPr>
        <p:spPr>
          <a:xfrm>
            <a:off x="1802448" y="4340187"/>
            <a:ext cx="131015" cy="131015"/>
          </a:xfrm>
          <a:custGeom>
            <a:avLst/>
            <a:gdLst/>
            <a:ahLst/>
            <a:cxnLst/>
            <a:rect l="l" t="t" r="r" b="b"/>
            <a:pathLst>
              <a:path w="4634" h="4634" extrusionOk="0">
                <a:moveTo>
                  <a:pt x="1" y="0"/>
                </a:moveTo>
                <a:lnTo>
                  <a:pt x="1" y="4633"/>
                </a:lnTo>
                <a:lnTo>
                  <a:pt x="4634" y="4633"/>
                </a:lnTo>
                <a:lnTo>
                  <a:pt x="46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19"/>
          <p:cNvSpPr/>
          <p:nvPr/>
        </p:nvSpPr>
        <p:spPr>
          <a:xfrm>
            <a:off x="7196621" y="809541"/>
            <a:ext cx="131015" cy="131015"/>
          </a:xfrm>
          <a:custGeom>
            <a:avLst/>
            <a:gdLst/>
            <a:ahLst/>
            <a:cxnLst/>
            <a:rect l="l" t="t" r="r" b="b"/>
            <a:pathLst>
              <a:path w="4634" h="4634" extrusionOk="0">
                <a:moveTo>
                  <a:pt x="0" y="1"/>
                </a:moveTo>
                <a:lnTo>
                  <a:pt x="0" y="4634"/>
                </a:lnTo>
                <a:lnTo>
                  <a:pt x="4633" y="4634"/>
                </a:lnTo>
                <a:lnTo>
                  <a:pt x="463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19"/>
          <p:cNvSpPr/>
          <p:nvPr/>
        </p:nvSpPr>
        <p:spPr>
          <a:xfrm>
            <a:off x="7826485" y="4005523"/>
            <a:ext cx="105796" cy="106050"/>
          </a:xfrm>
          <a:custGeom>
            <a:avLst/>
            <a:gdLst/>
            <a:ahLst/>
            <a:cxnLst/>
            <a:rect l="l" t="t" r="r" b="b"/>
            <a:pathLst>
              <a:path w="3742" h="3751" fill="none" extrusionOk="0">
                <a:moveTo>
                  <a:pt x="1" y="0"/>
                </a:moveTo>
                <a:lnTo>
                  <a:pt x="3742" y="0"/>
                </a:lnTo>
                <a:lnTo>
                  <a:pt x="3742" y="3750"/>
                </a:lnTo>
                <a:lnTo>
                  <a:pt x="1" y="3750"/>
                </a:lnTo>
                <a:close/>
              </a:path>
            </a:pathLst>
          </a:custGeom>
          <a:noFill/>
          <a:ln w="2975" cap="flat" cmpd="sng">
            <a:solidFill>
              <a:schemeClr val="accent1"/>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19"/>
          <p:cNvSpPr/>
          <p:nvPr/>
        </p:nvSpPr>
        <p:spPr>
          <a:xfrm>
            <a:off x="6669747" y="3108456"/>
            <a:ext cx="62397" cy="62397"/>
          </a:xfrm>
          <a:custGeom>
            <a:avLst/>
            <a:gdLst/>
            <a:ahLst/>
            <a:cxnLst/>
            <a:rect l="l" t="t" r="r" b="b"/>
            <a:pathLst>
              <a:path w="2207" h="2207" fill="none" extrusionOk="0">
                <a:moveTo>
                  <a:pt x="0" y="1"/>
                </a:moveTo>
                <a:lnTo>
                  <a:pt x="2206" y="1"/>
                </a:lnTo>
                <a:lnTo>
                  <a:pt x="2206" y="2207"/>
                </a:lnTo>
                <a:lnTo>
                  <a:pt x="0" y="2207"/>
                </a:lnTo>
                <a:close/>
              </a:path>
            </a:pathLst>
          </a:custGeom>
          <a:noFill/>
          <a:ln w="1375" cap="flat" cmpd="sng">
            <a:solidFill>
              <a:schemeClr val="accent1"/>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19"/>
          <p:cNvSpPr/>
          <p:nvPr/>
        </p:nvSpPr>
        <p:spPr>
          <a:xfrm>
            <a:off x="2127273" y="2530788"/>
            <a:ext cx="112298" cy="112553"/>
          </a:xfrm>
          <a:custGeom>
            <a:avLst/>
            <a:gdLst/>
            <a:ahLst/>
            <a:cxnLst/>
            <a:rect l="l" t="t" r="r" b="b"/>
            <a:pathLst>
              <a:path w="3972" h="3981" fill="none" extrusionOk="0">
                <a:moveTo>
                  <a:pt x="1" y="1"/>
                </a:moveTo>
                <a:lnTo>
                  <a:pt x="3972" y="1"/>
                </a:lnTo>
                <a:lnTo>
                  <a:pt x="3972" y="3981"/>
                </a:lnTo>
                <a:lnTo>
                  <a:pt x="1" y="3981"/>
                </a:lnTo>
                <a:close/>
              </a:path>
            </a:pathLst>
          </a:custGeom>
          <a:noFill/>
          <a:ln w="2975" cap="flat" cmpd="sng">
            <a:solidFill>
              <a:schemeClr val="accent2"/>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19"/>
          <p:cNvSpPr/>
          <p:nvPr/>
        </p:nvSpPr>
        <p:spPr>
          <a:xfrm>
            <a:off x="7418926" y="3240515"/>
            <a:ext cx="112298" cy="112553"/>
          </a:xfrm>
          <a:custGeom>
            <a:avLst/>
            <a:gdLst/>
            <a:ahLst/>
            <a:cxnLst/>
            <a:rect l="l" t="t" r="r" b="b"/>
            <a:pathLst>
              <a:path w="3972" h="3981" extrusionOk="0">
                <a:moveTo>
                  <a:pt x="0" y="1"/>
                </a:moveTo>
                <a:lnTo>
                  <a:pt x="0" y="3981"/>
                </a:lnTo>
                <a:lnTo>
                  <a:pt x="3972" y="3981"/>
                </a:lnTo>
                <a:lnTo>
                  <a:pt x="397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19"/>
          <p:cNvSpPr/>
          <p:nvPr/>
        </p:nvSpPr>
        <p:spPr>
          <a:xfrm>
            <a:off x="7751274" y="1218584"/>
            <a:ext cx="86853" cy="86825"/>
          </a:xfrm>
          <a:custGeom>
            <a:avLst/>
            <a:gdLst/>
            <a:ahLst/>
            <a:cxnLst/>
            <a:rect l="l" t="t" r="r" b="b"/>
            <a:pathLst>
              <a:path w="3072" h="3071" extrusionOk="0">
                <a:moveTo>
                  <a:pt x="1" y="0"/>
                </a:moveTo>
                <a:lnTo>
                  <a:pt x="1" y="3070"/>
                </a:lnTo>
                <a:lnTo>
                  <a:pt x="3071" y="3070"/>
                </a:lnTo>
                <a:lnTo>
                  <a:pt x="307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6" name="Google Shape;386;p19"/>
          <p:cNvGrpSpPr/>
          <p:nvPr/>
        </p:nvGrpSpPr>
        <p:grpSpPr>
          <a:xfrm>
            <a:off x="6669747" y="-389684"/>
            <a:ext cx="143766" cy="2106420"/>
            <a:chOff x="6780548" y="337714"/>
            <a:chExt cx="133252" cy="1952377"/>
          </a:xfrm>
        </p:grpSpPr>
        <p:sp>
          <p:nvSpPr>
            <p:cNvPr id="387" name="Google Shape;387;p19"/>
            <p:cNvSpPr/>
            <p:nvPr/>
          </p:nvSpPr>
          <p:spPr>
            <a:xfrm>
              <a:off x="6780548" y="2156839"/>
              <a:ext cx="133252" cy="133252"/>
            </a:xfrm>
            <a:custGeom>
              <a:avLst/>
              <a:gdLst/>
              <a:ahLst/>
              <a:cxnLst/>
              <a:rect l="l" t="t" r="r" b="b"/>
              <a:pathLst>
                <a:path w="5085" h="5085" fill="none" extrusionOk="0">
                  <a:moveTo>
                    <a:pt x="1" y="1"/>
                  </a:moveTo>
                  <a:lnTo>
                    <a:pt x="5084" y="1"/>
                  </a:lnTo>
                  <a:lnTo>
                    <a:pt x="5084" y="5084"/>
                  </a:lnTo>
                  <a:lnTo>
                    <a:pt x="1" y="5084"/>
                  </a:lnTo>
                  <a:close/>
                </a:path>
              </a:pathLst>
            </a:custGeom>
            <a:noFill/>
            <a:ln w="4125" cap="flat" cmpd="sng">
              <a:solidFill>
                <a:schemeClr val="accent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19"/>
            <p:cNvSpPr/>
            <p:nvPr/>
          </p:nvSpPr>
          <p:spPr>
            <a:xfrm>
              <a:off x="6842943" y="337714"/>
              <a:ext cx="8464" cy="1695359"/>
            </a:xfrm>
            <a:custGeom>
              <a:avLst/>
              <a:gdLst/>
              <a:ahLst/>
              <a:cxnLst/>
              <a:rect l="l" t="t" r="r" b="b"/>
              <a:pathLst>
                <a:path w="323" h="64696" extrusionOk="0">
                  <a:moveTo>
                    <a:pt x="157" y="0"/>
                  </a:moveTo>
                  <a:lnTo>
                    <a:pt x="1" y="64695"/>
                  </a:lnTo>
                  <a:lnTo>
                    <a:pt x="322" y="64695"/>
                  </a:lnTo>
                  <a:lnTo>
                    <a:pt x="15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9" name="Google Shape;389;p19"/>
          <p:cNvGrpSpPr/>
          <p:nvPr/>
        </p:nvGrpSpPr>
        <p:grpSpPr>
          <a:xfrm>
            <a:off x="1510029" y="507749"/>
            <a:ext cx="203534" cy="2663107"/>
            <a:chOff x="250617" y="2402301"/>
            <a:chExt cx="188650" cy="2468354"/>
          </a:xfrm>
        </p:grpSpPr>
        <p:sp>
          <p:nvSpPr>
            <p:cNvPr id="390" name="Google Shape;390;p19"/>
            <p:cNvSpPr/>
            <p:nvPr/>
          </p:nvSpPr>
          <p:spPr>
            <a:xfrm>
              <a:off x="250617" y="4681770"/>
              <a:ext cx="188650" cy="188886"/>
            </a:xfrm>
            <a:custGeom>
              <a:avLst/>
              <a:gdLst/>
              <a:ahLst/>
              <a:cxnLst/>
              <a:rect l="l" t="t" r="r" b="b"/>
              <a:pathLst>
                <a:path w="7199" h="7208" fill="none" extrusionOk="0">
                  <a:moveTo>
                    <a:pt x="0" y="1"/>
                  </a:moveTo>
                  <a:lnTo>
                    <a:pt x="7198" y="1"/>
                  </a:lnTo>
                  <a:lnTo>
                    <a:pt x="7198" y="7207"/>
                  </a:lnTo>
                  <a:lnTo>
                    <a:pt x="0" y="7207"/>
                  </a:lnTo>
                  <a:close/>
                </a:path>
              </a:pathLst>
            </a:custGeom>
            <a:noFill/>
            <a:ln w="5750" cap="flat" cmpd="sng">
              <a:solidFill>
                <a:schemeClr val="accent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19"/>
            <p:cNvSpPr/>
            <p:nvPr/>
          </p:nvSpPr>
          <p:spPr>
            <a:xfrm>
              <a:off x="278316" y="4166291"/>
              <a:ext cx="133226" cy="133226"/>
            </a:xfrm>
            <a:custGeom>
              <a:avLst/>
              <a:gdLst/>
              <a:ahLst/>
              <a:cxnLst/>
              <a:rect l="l" t="t" r="r" b="b"/>
              <a:pathLst>
                <a:path w="5084" h="5084" fill="none" extrusionOk="0">
                  <a:moveTo>
                    <a:pt x="1" y="0"/>
                  </a:moveTo>
                  <a:lnTo>
                    <a:pt x="5084" y="0"/>
                  </a:lnTo>
                  <a:lnTo>
                    <a:pt x="5084" y="5084"/>
                  </a:lnTo>
                  <a:lnTo>
                    <a:pt x="1" y="5084"/>
                  </a:lnTo>
                  <a:close/>
                </a:path>
              </a:pathLst>
            </a:custGeom>
            <a:noFill/>
            <a:ln w="4125" cap="flat" cmpd="sng">
              <a:solidFill>
                <a:schemeClr val="accent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19"/>
            <p:cNvSpPr/>
            <p:nvPr/>
          </p:nvSpPr>
          <p:spPr>
            <a:xfrm>
              <a:off x="304573" y="3689098"/>
              <a:ext cx="80476" cy="80476"/>
            </a:xfrm>
            <a:custGeom>
              <a:avLst/>
              <a:gdLst/>
              <a:ahLst/>
              <a:cxnLst/>
              <a:rect l="l" t="t" r="r" b="b"/>
              <a:pathLst>
                <a:path w="3071" h="3071" fill="none" extrusionOk="0">
                  <a:moveTo>
                    <a:pt x="1" y="0"/>
                  </a:moveTo>
                  <a:lnTo>
                    <a:pt x="3071" y="0"/>
                  </a:lnTo>
                  <a:lnTo>
                    <a:pt x="3071" y="3071"/>
                  </a:lnTo>
                  <a:lnTo>
                    <a:pt x="1" y="3071"/>
                  </a:lnTo>
                  <a:close/>
                </a:path>
              </a:pathLst>
            </a:custGeom>
            <a:noFill/>
            <a:ln w="2525" cap="flat" cmpd="sng">
              <a:solidFill>
                <a:schemeClr val="accent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19"/>
            <p:cNvSpPr/>
            <p:nvPr/>
          </p:nvSpPr>
          <p:spPr>
            <a:xfrm>
              <a:off x="340710" y="2402301"/>
              <a:ext cx="8464" cy="1011487"/>
            </a:xfrm>
            <a:custGeom>
              <a:avLst/>
              <a:gdLst/>
              <a:ahLst/>
              <a:cxnLst/>
              <a:rect l="l" t="t" r="r" b="b"/>
              <a:pathLst>
                <a:path w="323" h="38599" extrusionOk="0">
                  <a:moveTo>
                    <a:pt x="157" y="1"/>
                  </a:moveTo>
                  <a:lnTo>
                    <a:pt x="0" y="38599"/>
                  </a:lnTo>
                  <a:lnTo>
                    <a:pt x="322" y="38599"/>
                  </a:lnTo>
                  <a:lnTo>
                    <a:pt x="15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4" name="Google Shape;394;p19"/>
          <p:cNvGrpSpPr/>
          <p:nvPr/>
        </p:nvGrpSpPr>
        <p:grpSpPr>
          <a:xfrm>
            <a:off x="385355" y="1380671"/>
            <a:ext cx="199237" cy="2828935"/>
            <a:chOff x="1608717" y="1280046"/>
            <a:chExt cx="199237" cy="2828935"/>
          </a:xfrm>
        </p:grpSpPr>
        <p:sp>
          <p:nvSpPr>
            <p:cNvPr id="395" name="Google Shape;395;p19"/>
            <p:cNvSpPr/>
            <p:nvPr/>
          </p:nvSpPr>
          <p:spPr>
            <a:xfrm>
              <a:off x="1608717" y="3909744"/>
              <a:ext cx="199237" cy="199237"/>
            </a:xfrm>
            <a:custGeom>
              <a:avLst/>
              <a:gdLst/>
              <a:ahLst/>
              <a:cxnLst/>
              <a:rect l="l" t="t" r="r" b="b"/>
              <a:pathLst>
                <a:path w="7603" h="7603" extrusionOk="0">
                  <a:moveTo>
                    <a:pt x="0" y="1"/>
                  </a:moveTo>
                  <a:lnTo>
                    <a:pt x="0" y="7602"/>
                  </a:lnTo>
                  <a:lnTo>
                    <a:pt x="7602" y="7602"/>
                  </a:lnTo>
                  <a:lnTo>
                    <a:pt x="760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19"/>
            <p:cNvSpPr/>
            <p:nvPr/>
          </p:nvSpPr>
          <p:spPr>
            <a:xfrm>
              <a:off x="1656175" y="3269477"/>
              <a:ext cx="104086" cy="104086"/>
            </a:xfrm>
            <a:custGeom>
              <a:avLst/>
              <a:gdLst/>
              <a:ahLst/>
              <a:cxnLst/>
              <a:rect l="l" t="t" r="r" b="b"/>
              <a:pathLst>
                <a:path w="3972" h="3972" extrusionOk="0">
                  <a:moveTo>
                    <a:pt x="0" y="1"/>
                  </a:moveTo>
                  <a:lnTo>
                    <a:pt x="0" y="3972"/>
                  </a:lnTo>
                  <a:lnTo>
                    <a:pt x="3971" y="3972"/>
                  </a:lnTo>
                  <a:lnTo>
                    <a:pt x="397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19"/>
            <p:cNvSpPr/>
            <p:nvPr/>
          </p:nvSpPr>
          <p:spPr>
            <a:xfrm>
              <a:off x="1704104" y="1280046"/>
              <a:ext cx="8464" cy="1794099"/>
            </a:xfrm>
            <a:custGeom>
              <a:avLst/>
              <a:gdLst/>
              <a:ahLst/>
              <a:cxnLst/>
              <a:rect l="l" t="t" r="r" b="b"/>
              <a:pathLst>
                <a:path w="323" h="68464" extrusionOk="0">
                  <a:moveTo>
                    <a:pt x="157" y="0"/>
                  </a:moveTo>
                  <a:lnTo>
                    <a:pt x="0" y="68464"/>
                  </a:lnTo>
                  <a:lnTo>
                    <a:pt x="322" y="68464"/>
                  </a:lnTo>
                  <a:lnTo>
                    <a:pt x="15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8" name="Google Shape;398;p19"/>
          <p:cNvSpPr/>
          <p:nvPr/>
        </p:nvSpPr>
        <p:spPr>
          <a:xfrm>
            <a:off x="1050592" y="3209646"/>
            <a:ext cx="9132" cy="2718457"/>
          </a:xfrm>
          <a:custGeom>
            <a:avLst/>
            <a:gdLst/>
            <a:ahLst/>
            <a:cxnLst/>
            <a:rect l="l" t="t" r="r" b="b"/>
            <a:pathLst>
              <a:path w="323" h="96152" extrusionOk="0">
                <a:moveTo>
                  <a:pt x="166" y="1"/>
                </a:moveTo>
                <a:lnTo>
                  <a:pt x="1" y="96151"/>
                </a:lnTo>
                <a:lnTo>
                  <a:pt x="322" y="96151"/>
                </a:lnTo>
                <a:lnTo>
                  <a:pt x="1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19"/>
          <p:cNvSpPr/>
          <p:nvPr/>
        </p:nvSpPr>
        <p:spPr>
          <a:xfrm>
            <a:off x="7090326" y="2590809"/>
            <a:ext cx="9132" cy="1822361"/>
          </a:xfrm>
          <a:custGeom>
            <a:avLst/>
            <a:gdLst/>
            <a:ahLst/>
            <a:cxnLst/>
            <a:rect l="l" t="t" r="r" b="b"/>
            <a:pathLst>
              <a:path w="323" h="64457" extrusionOk="0">
                <a:moveTo>
                  <a:pt x="157" y="1"/>
                </a:moveTo>
                <a:lnTo>
                  <a:pt x="0" y="64456"/>
                </a:lnTo>
                <a:lnTo>
                  <a:pt x="322" y="64456"/>
                </a:lnTo>
                <a:lnTo>
                  <a:pt x="15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0" name="Google Shape;400;p19"/>
          <p:cNvGrpSpPr/>
          <p:nvPr/>
        </p:nvGrpSpPr>
        <p:grpSpPr>
          <a:xfrm>
            <a:off x="989005" y="-389666"/>
            <a:ext cx="62143" cy="897428"/>
            <a:chOff x="2038689" y="173907"/>
            <a:chExt cx="57599" cy="831799"/>
          </a:xfrm>
        </p:grpSpPr>
        <p:sp>
          <p:nvSpPr>
            <p:cNvPr id="401" name="Google Shape;401;p19"/>
            <p:cNvSpPr/>
            <p:nvPr/>
          </p:nvSpPr>
          <p:spPr>
            <a:xfrm>
              <a:off x="2038689" y="947872"/>
              <a:ext cx="57599" cy="57834"/>
            </a:xfrm>
            <a:custGeom>
              <a:avLst/>
              <a:gdLst/>
              <a:ahLst/>
              <a:cxnLst/>
              <a:rect l="l" t="t" r="r" b="b"/>
              <a:pathLst>
                <a:path w="2198" h="2207" fill="none" extrusionOk="0">
                  <a:moveTo>
                    <a:pt x="1" y="0"/>
                  </a:moveTo>
                  <a:lnTo>
                    <a:pt x="2197" y="0"/>
                  </a:lnTo>
                  <a:lnTo>
                    <a:pt x="2197" y="2206"/>
                  </a:lnTo>
                  <a:lnTo>
                    <a:pt x="1" y="2206"/>
                  </a:lnTo>
                  <a:close/>
                </a:path>
              </a:pathLst>
            </a:custGeom>
            <a:noFill/>
            <a:ln w="2975" cap="flat" cmpd="sng">
              <a:solidFill>
                <a:schemeClr val="accent2"/>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19"/>
            <p:cNvSpPr/>
            <p:nvPr/>
          </p:nvSpPr>
          <p:spPr>
            <a:xfrm>
              <a:off x="2063269" y="173907"/>
              <a:ext cx="8438" cy="692074"/>
            </a:xfrm>
            <a:custGeom>
              <a:avLst/>
              <a:gdLst/>
              <a:ahLst/>
              <a:cxnLst/>
              <a:rect l="l" t="t" r="r" b="b"/>
              <a:pathLst>
                <a:path w="322" h="26410" extrusionOk="0">
                  <a:moveTo>
                    <a:pt x="166" y="1"/>
                  </a:moveTo>
                  <a:lnTo>
                    <a:pt x="0" y="26410"/>
                  </a:lnTo>
                  <a:lnTo>
                    <a:pt x="322" y="26410"/>
                  </a:lnTo>
                  <a:lnTo>
                    <a:pt x="1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3" name="Google Shape;403;p19"/>
          <p:cNvGrpSpPr/>
          <p:nvPr/>
        </p:nvGrpSpPr>
        <p:grpSpPr>
          <a:xfrm>
            <a:off x="8568723" y="2184809"/>
            <a:ext cx="214702" cy="2308597"/>
            <a:chOff x="8008096" y="2108910"/>
            <a:chExt cx="199001" cy="2139769"/>
          </a:xfrm>
        </p:grpSpPr>
        <p:sp>
          <p:nvSpPr>
            <p:cNvPr id="404" name="Google Shape;404;p19"/>
            <p:cNvSpPr/>
            <p:nvPr/>
          </p:nvSpPr>
          <p:spPr>
            <a:xfrm>
              <a:off x="8008096" y="4049705"/>
              <a:ext cx="199001" cy="198975"/>
            </a:xfrm>
            <a:custGeom>
              <a:avLst/>
              <a:gdLst/>
              <a:ahLst/>
              <a:cxnLst/>
              <a:rect l="l" t="t" r="r" b="b"/>
              <a:pathLst>
                <a:path w="7594" h="7593" extrusionOk="0">
                  <a:moveTo>
                    <a:pt x="1" y="0"/>
                  </a:moveTo>
                  <a:lnTo>
                    <a:pt x="1" y="7593"/>
                  </a:lnTo>
                  <a:lnTo>
                    <a:pt x="7593" y="7593"/>
                  </a:lnTo>
                  <a:lnTo>
                    <a:pt x="759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19"/>
            <p:cNvSpPr/>
            <p:nvPr/>
          </p:nvSpPr>
          <p:spPr>
            <a:xfrm>
              <a:off x="8103246" y="2108910"/>
              <a:ext cx="8464" cy="1793863"/>
            </a:xfrm>
            <a:custGeom>
              <a:avLst/>
              <a:gdLst/>
              <a:ahLst/>
              <a:cxnLst/>
              <a:rect l="l" t="t" r="r" b="b"/>
              <a:pathLst>
                <a:path w="323" h="68455" extrusionOk="0">
                  <a:moveTo>
                    <a:pt x="166" y="1"/>
                  </a:moveTo>
                  <a:lnTo>
                    <a:pt x="0" y="68455"/>
                  </a:lnTo>
                  <a:lnTo>
                    <a:pt x="322" y="68455"/>
                  </a:lnTo>
                  <a:lnTo>
                    <a:pt x="1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6" name="Google Shape;406;p19"/>
          <p:cNvSpPr/>
          <p:nvPr/>
        </p:nvSpPr>
        <p:spPr>
          <a:xfrm>
            <a:off x="6423211" y="3192659"/>
            <a:ext cx="86853" cy="86825"/>
          </a:xfrm>
          <a:custGeom>
            <a:avLst/>
            <a:gdLst/>
            <a:ahLst/>
            <a:cxnLst/>
            <a:rect l="l" t="t" r="r" b="b"/>
            <a:pathLst>
              <a:path w="3072" h="3071" extrusionOk="0">
                <a:moveTo>
                  <a:pt x="1" y="0"/>
                </a:moveTo>
                <a:lnTo>
                  <a:pt x="1" y="3070"/>
                </a:lnTo>
                <a:lnTo>
                  <a:pt x="3071" y="3070"/>
                </a:lnTo>
                <a:lnTo>
                  <a:pt x="307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7" name="Google Shape;407;p19"/>
          <p:cNvGrpSpPr/>
          <p:nvPr/>
        </p:nvGrpSpPr>
        <p:grpSpPr>
          <a:xfrm>
            <a:off x="8221223" y="9"/>
            <a:ext cx="214702" cy="2308597"/>
            <a:chOff x="8008096" y="2108910"/>
            <a:chExt cx="199001" cy="2139769"/>
          </a:xfrm>
        </p:grpSpPr>
        <p:sp>
          <p:nvSpPr>
            <p:cNvPr id="408" name="Google Shape;408;p19"/>
            <p:cNvSpPr/>
            <p:nvPr/>
          </p:nvSpPr>
          <p:spPr>
            <a:xfrm>
              <a:off x="8008096" y="4049705"/>
              <a:ext cx="199001" cy="198975"/>
            </a:xfrm>
            <a:custGeom>
              <a:avLst/>
              <a:gdLst/>
              <a:ahLst/>
              <a:cxnLst/>
              <a:rect l="l" t="t" r="r" b="b"/>
              <a:pathLst>
                <a:path w="7594" h="7593" extrusionOk="0">
                  <a:moveTo>
                    <a:pt x="1" y="0"/>
                  </a:moveTo>
                  <a:lnTo>
                    <a:pt x="1" y="7593"/>
                  </a:lnTo>
                  <a:lnTo>
                    <a:pt x="7593" y="7593"/>
                  </a:lnTo>
                  <a:lnTo>
                    <a:pt x="75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19"/>
            <p:cNvSpPr/>
            <p:nvPr/>
          </p:nvSpPr>
          <p:spPr>
            <a:xfrm>
              <a:off x="8103246" y="2108910"/>
              <a:ext cx="8464" cy="1793863"/>
            </a:xfrm>
            <a:custGeom>
              <a:avLst/>
              <a:gdLst/>
              <a:ahLst/>
              <a:cxnLst/>
              <a:rect l="l" t="t" r="r" b="b"/>
              <a:pathLst>
                <a:path w="323" h="68455" extrusionOk="0">
                  <a:moveTo>
                    <a:pt x="166" y="1"/>
                  </a:moveTo>
                  <a:lnTo>
                    <a:pt x="0" y="68455"/>
                  </a:lnTo>
                  <a:lnTo>
                    <a:pt x="322" y="68455"/>
                  </a:lnTo>
                  <a:lnTo>
                    <a:pt x="1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list">
  <p:cSld name="CUSTOM_4">
    <p:spTree>
      <p:nvGrpSpPr>
        <p:cNvPr id="1" name="Shape 410"/>
        <p:cNvGrpSpPr/>
        <p:nvPr/>
      </p:nvGrpSpPr>
      <p:grpSpPr>
        <a:xfrm>
          <a:off x="0" y="0"/>
          <a:ext cx="0" cy="0"/>
          <a:chOff x="0" y="0"/>
          <a:chExt cx="0" cy="0"/>
        </a:xfrm>
      </p:grpSpPr>
      <p:sp>
        <p:nvSpPr>
          <p:cNvPr id="411" name="Google Shape;411;p20"/>
          <p:cNvSpPr txBox="1">
            <a:spLocks noGrp="1"/>
          </p:cNvSpPr>
          <p:nvPr>
            <p:ph type="body" idx="1"/>
          </p:nvPr>
        </p:nvSpPr>
        <p:spPr>
          <a:xfrm>
            <a:off x="597375" y="1063525"/>
            <a:ext cx="3908700" cy="3786900"/>
          </a:xfrm>
          <a:prstGeom prst="rect">
            <a:avLst/>
          </a:prstGeom>
        </p:spPr>
        <p:txBody>
          <a:bodyPr spcFirstLastPara="1" wrap="square" lIns="91425" tIns="91425" rIns="91425" bIns="91425" anchor="t" anchorCtr="0">
            <a:noAutofit/>
          </a:bodyPr>
          <a:lstStyle>
            <a:lvl1pPr marL="457200" lvl="0" indent="-292100" rtl="0">
              <a:lnSpc>
                <a:spcPct val="100000"/>
              </a:lnSpc>
              <a:spcBef>
                <a:spcPts val="0"/>
              </a:spcBef>
              <a:spcAft>
                <a:spcPts val="0"/>
              </a:spcAft>
              <a:buSzPts val="1000"/>
              <a:buFont typeface="Livvic Light"/>
              <a:buChar char="●"/>
              <a:defRPr sz="1200"/>
            </a:lvl1pPr>
            <a:lvl2pPr marL="914400" lvl="1" indent="-292100" rtl="0">
              <a:spcBef>
                <a:spcPts val="1600"/>
              </a:spcBef>
              <a:spcAft>
                <a:spcPts val="0"/>
              </a:spcAft>
              <a:buSzPts val="1000"/>
              <a:buFont typeface="Nunito Light"/>
              <a:buChar char="○"/>
              <a:defRPr/>
            </a:lvl2pPr>
            <a:lvl3pPr marL="1371600" lvl="2" indent="-292100" rtl="0">
              <a:spcBef>
                <a:spcPts val="1600"/>
              </a:spcBef>
              <a:spcAft>
                <a:spcPts val="0"/>
              </a:spcAft>
              <a:buSzPts val="1000"/>
              <a:buFont typeface="Nunito Light"/>
              <a:buChar char="■"/>
              <a:defRPr/>
            </a:lvl3pPr>
            <a:lvl4pPr marL="1828800" lvl="3" indent="-292100" rtl="0">
              <a:spcBef>
                <a:spcPts val="1600"/>
              </a:spcBef>
              <a:spcAft>
                <a:spcPts val="0"/>
              </a:spcAft>
              <a:buSzPts val="1000"/>
              <a:buFont typeface="Nunito Light"/>
              <a:buChar char="●"/>
              <a:defRPr/>
            </a:lvl4pPr>
            <a:lvl5pPr marL="2286000" lvl="4" indent="-292100" rtl="0">
              <a:spcBef>
                <a:spcPts val="1600"/>
              </a:spcBef>
              <a:spcAft>
                <a:spcPts val="0"/>
              </a:spcAft>
              <a:buSzPts val="1000"/>
              <a:buFont typeface="Nunito Light"/>
              <a:buChar char="○"/>
              <a:defRPr/>
            </a:lvl5pPr>
            <a:lvl6pPr marL="2743200" lvl="5" indent="-292100" rtl="0">
              <a:spcBef>
                <a:spcPts val="1600"/>
              </a:spcBef>
              <a:spcAft>
                <a:spcPts val="0"/>
              </a:spcAft>
              <a:buSzPts val="1000"/>
              <a:buFont typeface="Nunito Light"/>
              <a:buChar char="■"/>
              <a:defRPr/>
            </a:lvl6pPr>
            <a:lvl7pPr marL="3200400" lvl="6" indent="-292100" rtl="0">
              <a:spcBef>
                <a:spcPts val="1600"/>
              </a:spcBef>
              <a:spcAft>
                <a:spcPts val="0"/>
              </a:spcAft>
              <a:buSzPts val="1000"/>
              <a:buFont typeface="Nunito Light"/>
              <a:buChar char="●"/>
              <a:defRPr/>
            </a:lvl7pPr>
            <a:lvl8pPr marL="3657600" lvl="7" indent="-292100" rtl="0">
              <a:spcBef>
                <a:spcPts val="1600"/>
              </a:spcBef>
              <a:spcAft>
                <a:spcPts val="0"/>
              </a:spcAft>
              <a:buSzPts val="1000"/>
              <a:buFont typeface="Nunito Light"/>
              <a:buChar char="○"/>
              <a:defRPr/>
            </a:lvl8pPr>
            <a:lvl9pPr marL="4114800" lvl="8" indent="-292100" rtl="0">
              <a:spcBef>
                <a:spcPts val="1600"/>
              </a:spcBef>
              <a:spcAft>
                <a:spcPts val="1600"/>
              </a:spcAft>
              <a:buSzPts val="1000"/>
              <a:buFont typeface="Nunito Light"/>
              <a:buChar char="■"/>
              <a:defRPr/>
            </a:lvl9pPr>
          </a:lstStyle>
          <a:p>
            <a:endParaRPr/>
          </a:p>
        </p:txBody>
      </p:sp>
      <p:sp>
        <p:nvSpPr>
          <p:cNvPr id="412" name="Google Shape;412;p20"/>
          <p:cNvSpPr txBox="1">
            <a:spLocks noGrp="1"/>
          </p:cNvSpPr>
          <p:nvPr>
            <p:ph type="ctrTitle"/>
          </p:nvPr>
        </p:nvSpPr>
        <p:spPr>
          <a:xfrm>
            <a:off x="618825" y="411675"/>
            <a:ext cx="47277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
        <p:nvSpPr>
          <p:cNvPr id="413" name="Google Shape;413;p20"/>
          <p:cNvSpPr txBox="1">
            <a:spLocks noGrp="1"/>
          </p:cNvSpPr>
          <p:nvPr>
            <p:ph type="body" idx="2"/>
          </p:nvPr>
        </p:nvSpPr>
        <p:spPr>
          <a:xfrm>
            <a:off x="4690125" y="1063525"/>
            <a:ext cx="3908700" cy="3786900"/>
          </a:xfrm>
          <a:prstGeom prst="rect">
            <a:avLst/>
          </a:prstGeom>
        </p:spPr>
        <p:txBody>
          <a:bodyPr spcFirstLastPara="1" wrap="square" lIns="91425" tIns="91425" rIns="91425" bIns="91425" anchor="t" anchorCtr="0">
            <a:noAutofit/>
          </a:bodyPr>
          <a:lstStyle>
            <a:lvl1pPr marL="457200" lvl="0" indent="-292100" rtl="0">
              <a:lnSpc>
                <a:spcPct val="100000"/>
              </a:lnSpc>
              <a:spcBef>
                <a:spcPts val="0"/>
              </a:spcBef>
              <a:spcAft>
                <a:spcPts val="0"/>
              </a:spcAft>
              <a:buClr>
                <a:srgbClr val="EC5D37"/>
              </a:buClr>
              <a:buSzPts val="1000"/>
              <a:buFont typeface="Livvic Light"/>
              <a:buChar char="●"/>
              <a:defRPr sz="1200"/>
            </a:lvl1pPr>
            <a:lvl2pPr marL="914400" lvl="1" indent="-292100" rtl="0">
              <a:spcBef>
                <a:spcPts val="1600"/>
              </a:spcBef>
              <a:spcAft>
                <a:spcPts val="0"/>
              </a:spcAft>
              <a:buClr>
                <a:srgbClr val="FFC800"/>
              </a:buClr>
              <a:buSzPts val="1000"/>
              <a:buFont typeface="Nunito Light"/>
              <a:buChar char="○"/>
              <a:defRPr/>
            </a:lvl2pPr>
            <a:lvl3pPr marL="1371600" lvl="2" indent="-292100" rtl="0">
              <a:spcBef>
                <a:spcPts val="1600"/>
              </a:spcBef>
              <a:spcAft>
                <a:spcPts val="0"/>
              </a:spcAft>
              <a:buClr>
                <a:srgbClr val="FFC800"/>
              </a:buClr>
              <a:buSzPts val="1000"/>
              <a:buFont typeface="Nunito Light"/>
              <a:buChar char="■"/>
              <a:defRPr/>
            </a:lvl3pPr>
            <a:lvl4pPr marL="1828800" lvl="3" indent="-292100" rtl="0">
              <a:spcBef>
                <a:spcPts val="1600"/>
              </a:spcBef>
              <a:spcAft>
                <a:spcPts val="0"/>
              </a:spcAft>
              <a:buClr>
                <a:srgbClr val="FFC800"/>
              </a:buClr>
              <a:buSzPts val="1000"/>
              <a:buFont typeface="Nunito Light"/>
              <a:buChar char="●"/>
              <a:defRPr/>
            </a:lvl4pPr>
            <a:lvl5pPr marL="2286000" lvl="4" indent="-292100" rtl="0">
              <a:spcBef>
                <a:spcPts val="1600"/>
              </a:spcBef>
              <a:spcAft>
                <a:spcPts val="0"/>
              </a:spcAft>
              <a:buClr>
                <a:srgbClr val="434343"/>
              </a:buClr>
              <a:buSzPts val="1000"/>
              <a:buFont typeface="Nunito Light"/>
              <a:buChar char="○"/>
              <a:defRPr/>
            </a:lvl5pPr>
            <a:lvl6pPr marL="2743200" lvl="5" indent="-292100" rtl="0">
              <a:spcBef>
                <a:spcPts val="1600"/>
              </a:spcBef>
              <a:spcAft>
                <a:spcPts val="0"/>
              </a:spcAft>
              <a:buClr>
                <a:srgbClr val="434343"/>
              </a:buClr>
              <a:buSzPts val="1000"/>
              <a:buFont typeface="Nunito Light"/>
              <a:buChar char="■"/>
              <a:defRPr/>
            </a:lvl6pPr>
            <a:lvl7pPr marL="3200400" lvl="6" indent="-292100" rtl="0">
              <a:spcBef>
                <a:spcPts val="1600"/>
              </a:spcBef>
              <a:spcAft>
                <a:spcPts val="0"/>
              </a:spcAft>
              <a:buClr>
                <a:srgbClr val="434343"/>
              </a:buClr>
              <a:buSzPts val="1000"/>
              <a:buFont typeface="Nunito Light"/>
              <a:buChar char="●"/>
              <a:defRPr/>
            </a:lvl7pPr>
            <a:lvl8pPr marL="3657600" lvl="7" indent="-292100" rtl="0">
              <a:spcBef>
                <a:spcPts val="1600"/>
              </a:spcBef>
              <a:spcAft>
                <a:spcPts val="0"/>
              </a:spcAft>
              <a:buClr>
                <a:srgbClr val="434343"/>
              </a:buClr>
              <a:buSzPts val="1000"/>
              <a:buFont typeface="Nunito Light"/>
              <a:buChar char="○"/>
              <a:defRPr/>
            </a:lvl8pPr>
            <a:lvl9pPr marL="4114800" lvl="8" indent="-292100" rtl="0">
              <a:spcBef>
                <a:spcPts val="1600"/>
              </a:spcBef>
              <a:spcAft>
                <a:spcPts val="1600"/>
              </a:spcAft>
              <a:buClr>
                <a:srgbClr val="434343"/>
              </a:buClr>
              <a:buSzPts val="1000"/>
              <a:buFont typeface="Nunito Light"/>
              <a:buChar char="■"/>
              <a:defRPr/>
            </a:lvl9pPr>
          </a:lstStyle>
          <a:p>
            <a:endParaRPr/>
          </a:p>
        </p:txBody>
      </p:sp>
      <p:sp>
        <p:nvSpPr>
          <p:cNvPr id="414" name="Google Shape;414;p20"/>
          <p:cNvSpPr/>
          <p:nvPr/>
        </p:nvSpPr>
        <p:spPr>
          <a:xfrm>
            <a:off x="8829925" y="1123700"/>
            <a:ext cx="108650" cy="108625"/>
          </a:xfrm>
          <a:custGeom>
            <a:avLst/>
            <a:gdLst/>
            <a:ahLst/>
            <a:cxnLst/>
            <a:rect l="l" t="t" r="r" b="b"/>
            <a:pathLst>
              <a:path w="4346" h="4345" extrusionOk="0">
                <a:moveTo>
                  <a:pt x="4027" y="337"/>
                </a:moveTo>
                <a:lnTo>
                  <a:pt x="4027" y="4008"/>
                </a:lnTo>
                <a:lnTo>
                  <a:pt x="338" y="4008"/>
                </a:lnTo>
                <a:lnTo>
                  <a:pt x="338" y="337"/>
                </a:lnTo>
                <a:close/>
                <a:moveTo>
                  <a:pt x="1" y="0"/>
                </a:moveTo>
                <a:lnTo>
                  <a:pt x="1" y="4345"/>
                </a:lnTo>
                <a:lnTo>
                  <a:pt x="4346" y="4345"/>
                </a:lnTo>
                <a:lnTo>
                  <a:pt x="434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20"/>
          <p:cNvSpPr/>
          <p:nvPr/>
        </p:nvSpPr>
        <p:spPr>
          <a:xfrm>
            <a:off x="9156250" y="1340450"/>
            <a:ext cx="111450" cy="110975"/>
          </a:xfrm>
          <a:custGeom>
            <a:avLst/>
            <a:gdLst/>
            <a:ahLst/>
            <a:cxnLst/>
            <a:rect l="l" t="t" r="r" b="b"/>
            <a:pathLst>
              <a:path w="4458" h="4439" extrusionOk="0">
                <a:moveTo>
                  <a:pt x="4008" y="431"/>
                </a:moveTo>
                <a:lnTo>
                  <a:pt x="4008" y="4008"/>
                </a:lnTo>
                <a:lnTo>
                  <a:pt x="431" y="4008"/>
                </a:lnTo>
                <a:lnTo>
                  <a:pt x="431" y="431"/>
                </a:lnTo>
                <a:close/>
                <a:moveTo>
                  <a:pt x="0" y="1"/>
                </a:moveTo>
                <a:lnTo>
                  <a:pt x="0" y="4439"/>
                </a:lnTo>
                <a:lnTo>
                  <a:pt x="4457" y="4439"/>
                </a:lnTo>
                <a:lnTo>
                  <a:pt x="445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0"/>
          <p:cNvSpPr/>
          <p:nvPr/>
        </p:nvSpPr>
        <p:spPr>
          <a:xfrm>
            <a:off x="5809850" y="214400"/>
            <a:ext cx="108625" cy="108625"/>
          </a:xfrm>
          <a:custGeom>
            <a:avLst/>
            <a:gdLst/>
            <a:ahLst/>
            <a:cxnLst/>
            <a:rect l="l" t="t" r="r" b="b"/>
            <a:pathLst>
              <a:path w="4345" h="4345" extrusionOk="0">
                <a:moveTo>
                  <a:pt x="4008" y="337"/>
                </a:moveTo>
                <a:lnTo>
                  <a:pt x="4008" y="4008"/>
                </a:lnTo>
                <a:lnTo>
                  <a:pt x="337" y="4008"/>
                </a:lnTo>
                <a:lnTo>
                  <a:pt x="337" y="337"/>
                </a:lnTo>
                <a:close/>
                <a:moveTo>
                  <a:pt x="0" y="0"/>
                </a:moveTo>
                <a:lnTo>
                  <a:pt x="0" y="4345"/>
                </a:lnTo>
                <a:lnTo>
                  <a:pt x="4345" y="4345"/>
                </a:lnTo>
                <a:lnTo>
                  <a:pt x="434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20"/>
          <p:cNvSpPr/>
          <p:nvPr/>
        </p:nvSpPr>
        <p:spPr>
          <a:xfrm>
            <a:off x="7079800" y="420088"/>
            <a:ext cx="164825" cy="164375"/>
          </a:xfrm>
          <a:custGeom>
            <a:avLst/>
            <a:gdLst/>
            <a:ahLst/>
            <a:cxnLst/>
            <a:rect l="l" t="t" r="r" b="b"/>
            <a:pathLst>
              <a:path w="6593" h="6575" extrusionOk="0">
                <a:moveTo>
                  <a:pt x="6256" y="338"/>
                </a:moveTo>
                <a:lnTo>
                  <a:pt x="6256" y="6237"/>
                </a:lnTo>
                <a:lnTo>
                  <a:pt x="338" y="6237"/>
                </a:lnTo>
                <a:lnTo>
                  <a:pt x="338" y="338"/>
                </a:lnTo>
                <a:close/>
                <a:moveTo>
                  <a:pt x="1" y="1"/>
                </a:moveTo>
                <a:lnTo>
                  <a:pt x="1" y="6574"/>
                </a:lnTo>
                <a:lnTo>
                  <a:pt x="6593" y="6574"/>
                </a:lnTo>
                <a:lnTo>
                  <a:pt x="659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20"/>
          <p:cNvSpPr/>
          <p:nvPr/>
        </p:nvSpPr>
        <p:spPr>
          <a:xfrm>
            <a:off x="7952700" y="278513"/>
            <a:ext cx="44975" cy="44500"/>
          </a:xfrm>
          <a:custGeom>
            <a:avLst/>
            <a:gdLst/>
            <a:ahLst/>
            <a:cxnLst/>
            <a:rect l="l" t="t" r="r" b="b"/>
            <a:pathLst>
              <a:path w="1799" h="1780" extrusionOk="0">
                <a:moveTo>
                  <a:pt x="1" y="1"/>
                </a:moveTo>
                <a:lnTo>
                  <a:pt x="1" y="1780"/>
                </a:lnTo>
                <a:lnTo>
                  <a:pt x="1798" y="1780"/>
                </a:lnTo>
                <a:lnTo>
                  <a:pt x="179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20"/>
          <p:cNvSpPr/>
          <p:nvPr/>
        </p:nvSpPr>
        <p:spPr>
          <a:xfrm>
            <a:off x="7372450" y="-69325"/>
            <a:ext cx="155925" cy="155925"/>
          </a:xfrm>
          <a:custGeom>
            <a:avLst/>
            <a:gdLst/>
            <a:ahLst/>
            <a:cxnLst/>
            <a:rect l="l" t="t" r="r" b="b"/>
            <a:pathLst>
              <a:path w="6237" h="6237" extrusionOk="0">
                <a:moveTo>
                  <a:pt x="0" y="0"/>
                </a:moveTo>
                <a:lnTo>
                  <a:pt x="0" y="6236"/>
                </a:lnTo>
                <a:lnTo>
                  <a:pt x="6236" y="6236"/>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20"/>
          <p:cNvSpPr/>
          <p:nvPr/>
        </p:nvSpPr>
        <p:spPr>
          <a:xfrm>
            <a:off x="8464275" y="355050"/>
            <a:ext cx="155925" cy="156400"/>
          </a:xfrm>
          <a:custGeom>
            <a:avLst/>
            <a:gdLst/>
            <a:ahLst/>
            <a:cxnLst/>
            <a:rect l="l" t="t" r="r" b="b"/>
            <a:pathLst>
              <a:path w="6237" h="6256" extrusionOk="0">
                <a:moveTo>
                  <a:pt x="1" y="1"/>
                </a:moveTo>
                <a:lnTo>
                  <a:pt x="1" y="6256"/>
                </a:lnTo>
                <a:lnTo>
                  <a:pt x="6237" y="6256"/>
                </a:lnTo>
                <a:lnTo>
                  <a:pt x="623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20"/>
          <p:cNvSpPr/>
          <p:nvPr/>
        </p:nvSpPr>
        <p:spPr>
          <a:xfrm>
            <a:off x="7264275" y="607363"/>
            <a:ext cx="122675" cy="122675"/>
          </a:xfrm>
          <a:custGeom>
            <a:avLst/>
            <a:gdLst/>
            <a:ahLst/>
            <a:cxnLst/>
            <a:rect l="l" t="t" r="r" b="b"/>
            <a:pathLst>
              <a:path w="4907" h="4907" extrusionOk="0">
                <a:moveTo>
                  <a:pt x="0" y="1"/>
                </a:moveTo>
                <a:lnTo>
                  <a:pt x="0" y="4907"/>
                </a:lnTo>
                <a:lnTo>
                  <a:pt x="4907" y="4907"/>
                </a:lnTo>
                <a:lnTo>
                  <a:pt x="490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20"/>
          <p:cNvSpPr/>
          <p:nvPr/>
        </p:nvSpPr>
        <p:spPr>
          <a:xfrm>
            <a:off x="6298850" y="907625"/>
            <a:ext cx="155925" cy="155900"/>
          </a:xfrm>
          <a:custGeom>
            <a:avLst/>
            <a:gdLst/>
            <a:ahLst/>
            <a:cxnLst/>
            <a:rect l="l" t="t" r="r" b="b"/>
            <a:pathLst>
              <a:path w="6237" h="6236" extrusionOk="0">
                <a:moveTo>
                  <a:pt x="1" y="0"/>
                </a:moveTo>
                <a:lnTo>
                  <a:pt x="1" y="6236"/>
                </a:lnTo>
                <a:lnTo>
                  <a:pt x="6237" y="6236"/>
                </a:lnTo>
                <a:lnTo>
                  <a:pt x="623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20"/>
          <p:cNvSpPr/>
          <p:nvPr/>
        </p:nvSpPr>
        <p:spPr>
          <a:xfrm>
            <a:off x="-83000" y="4540463"/>
            <a:ext cx="164825" cy="164375"/>
          </a:xfrm>
          <a:custGeom>
            <a:avLst/>
            <a:gdLst/>
            <a:ahLst/>
            <a:cxnLst/>
            <a:rect l="l" t="t" r="r" b="b"/>
            <a:pathLst>
              <a:path w="6593" h="6575" extrusionOk="0">
                <a:moveTo>
                  <a:pt x="6256" y="338"/>
                </a:moveTo>
                <a:lnTo>
                  <a:pt x="6256" y="6237"/>
                </a:lnTo>
                <a:lnTo>
                  <a:pt x="338" y="6237"/>
                </a:lnTo>
                <a:lnTo>
                  <a:pt x="338" y="338"/>
                </a:lnTo>
                <a:close/>
                <a:moveTo>
                  <a:pt x="1" y="1"/>
                </a:moveTo>
                <a:lnTo>
                  <a:pt x="1" y="6574"/>
                </a:lnTo>
                <a:lnTo>
                  <a:pt x="6593" y="6574"/>
                </a:lnTo>
                <a:lnTo>
                  <a:pt x="659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20"/>
          <p:cNvSpPr/>
          <p:nvPr/>
        </p:nvSpPr>
        <p:spPr>
          <a:xfrm>
            <a:off x="101475" y="4727738"/>
            <a:ext cx="122675" cy="122675"/>
          </a:xfrm>
          <a:custGeom>
            <a:avLst/>
            <a:gdLst/>
            <a:ahLst/>
            <a:cxnLst/>
            <a:rect l="l" t="t" r="r" b="b"/>
            <a:pathLst>
              <a:path w="4907" h="4907" extrusionOk="0">
                <a:moveTo>
                  <a:pt x="0" y="1"/>
                </a:moveTo>
                <a:lnTo>
                  <a:pt x="0" y="4907"/>
                </a:lnTo>
                <a:lnTo>
                  <a:pt x="4907" y="4907"/>
                </a:lnTo>
                <a:lnTo>
                  <a:pt x="490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ackground">
  <p:cSld name="CUSTOM_5">
    <p:spTree>
      <p:nvGrpSpPr>
        <p:cNvPr id="1" name="Shape 425"/>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426"/>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59"/>
        <p:cNvGrpSpPr/>
        <p:nvPr/>
      </p:nvGrpSpPr>
      <p:grpSpPr>
        <a:xfrm>
          <a:off x="0" y="0"/>
          <a:ext cx="0" cy="0"/>
          <a:chOff x="0" y="0"/>
          <a:chExt cx="0" cy="0"/>
        </a:xfrm>
      </p:grpSpPr>
      <p:sp>
        <p:nvSpPr>
          <p:cNvPr id="60" name="Google Shape;60;p4"/>
          <p:cNvSpPr txBox="1">
            <a:spLocks noGrp="1"/>
          </p:cNvSpPr>
          <p:nvPr>
            <p:ph type="body" idx="1"/>
          </p:nvPr>
        </p:nvSpPr>
        <p:spPr>
          <a:xfrm>
            <a:off x="618825" y="1679175"/>
            <a:ext cx="3534300" cy="2090100"/>
          </a:xfrm>
          <a:prstGeom prst="rect">
            <a:avLst/>
          </a:prstGeom>
        </p:spPr>
        <p:txBody>
          <a:bodyPr spcFirstLastPara="1" wrap="square" lIns="91425" tIns="91425" rIns="91425" bIns="91425" anchor="t" anchorCtr="0">
            <a:noAutofit/>
          </a:bodyPr>
          <a:lstStyle>
            <a:lvl1pPr marL="457200" lvl="0" indent="-342900">
              <a:lnSpc>
                <a:spcPct val="100000"/>
              </a:lnSpc>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61" name="Google Shape;61;p4"/>
          <p:cNvSpPr txBox="1">
            <a:spLocks noGrp="1"/>
          </p:cNvSpPr>
          <p:nvPr>
            <p:ph type="ctrTitle"/>
          </p:nvPr>
        </p:nvSpPr>
        <p:spPr>
          <a:xfrm>
            <a:off x="618825" y="411675"/>
            <a:ext cx="26865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
        <p:nvSpPr>
          <p:cNvPr id="62" name="Google Shape;62;p4"/>
          <p:cNvSpPr/>
          <p:nvPr/>
        </p:nvSpPr>
        <p:spPr>
          <a:xfrm>
            <a:off x="720000" y="4690125"/>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4"/>
          <p:cNvSpPr/>
          <p:nvPr/>
        </p:nvSpPr>
        <p:spPr>
          <a:xfrm>
            <a:off x="2058475" y="4152200"/>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4"/>
          <p:cNvSpPr/>
          <p:nvPr/>
        </p:nvSpPr>
        <p:spPr>
          <a:xfrm>
            <a:off x="1432075" y="4296400"/>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4"/>
          <p:cNvSpPr/>
          <p:nvPr/>
        </p:nvSpPr>
        <p:spPr>
          <a:xfrm>
            <a:off x="2194725" y="4474775"/>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4"/>
          <p:cNvSpPr/>
          <p:nvPr/>
        </p:nvSpPr>
        <p:spPr>
          <a:xfrm>
            <a:off x="1585475" y="4695513"/>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 name="Google Shape;67;p4"/>
          <p:cNvGrpSpPr/>
          <p:nvPr/>
        </p:nvGrpSpPr>
        <p:grpSpPr>
          <a:xfrm>
            <a:off x="8148521" y="3004593"/>
            <a:ext cx="98059" cy="1147596"/>
            <a:chOff x="3347921" y="16006"/>
            <a:chExt cx="98059" cy="1147596"/>
          </a:xfrm>
        </p:grpSpPr>
        <p:sp>
          <p:nvSpPr>
            <p:cNvPr id="68" name="Google Shape;68;p4"/>
            <p:cNvSpPr/>
            <p:nvPr/>
          </p:nvSpPr>
          <p:spPr>
            <a:xfrm>
              <a:off x="3347921" y="1065280"/>
              <a:ext cx="98059" cy="98321"/>
            </a:xfrm>
            <a:custGeom>
              <a:avLst/>
              <a:gdLst/>
              <a:ahLst/>
              <a:cxnLst/>
              <a:rect l="l" t="t" r="r" b="b"/>
              <a:pathLst>
                <a:path w="3742" h="3752" fill="none" extrusionOk="0">
                  <a:moveTo>
                    <a:pt x="0" y="1"/>
                  </a:moveTo>
                  <a:lnTo>
                    <a:pt x="3741" y="1"/>
                  </a:lnTo>
                  <a:lnTo>
                    <a:pt x="3741" y="3751"/>
                  </a:lnTo>
                  <a:lnTo>
                    <a:pt x="0" y="3751"/>
                  </a:lnTo>
                  <a:close/>
                </a:path>
              </a:pathLst>
            </a:custGeom>
            <a:noFill/>
            <a:ln w="2975" cap="flat" cmpd="sng">
              <a:solidFill>
                <a:schemeClr val="accent1"/>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4"/>
            <p:cNvSpPr/>
            <p:nvPr/>
          </p:nvSpPr>
          <p:spPr>
            <a:xfrm>
              <a:off x="3392705" y="16006"/>
              <a:ext cx="8464" cy="894665"/>
            </a:xfrm>
            <a:custGeom>
              <a:avLst/>
              <a:gdLst/>
              <a:ahLst/>
              <a:cxnLst/>
              <a:rect l="l" t="t" r="r" b="b"/>
              <a:pathLst>
                <a:path w="323" h="34141" extrusionOk="0">
                  <a:moveTo>
                    <a:pt x="157" y="1"/>
                  </a:moveTo>
                  <a:lnTo>
                    <a:pt x="1" y="34141"/>
                  </a:lnTo>
                  <a:lnTo>
                    <a:pt x="323" y="34141"/>
                  </a:lnTo>
                  <a:lnTo>
                    <a:pt x="15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 name="Google Shape;70;p4"/>
          <p:cNvGrpSpPr/>
          <p:nvPr/>
        </p:nvGrpSpPr>
        <p:grpSpPr>
          <a:xfrm>
            <a:off x="281421" y="3769263"/>
            <a:ext cx="121172" cy="760495"/>
            <a:chOff x="5245196" y="3136513"/>
            <a:chExt cx="121172" cy="760495"/>
          </a:xfrm>
        </p:grpSpPr>
        <p:sp>
          <p:nvSpPr>
            <p:cNvPr id="71" name="Google Shape;71;p4"/>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4"/>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 name="Google Shape;73;p4"/>
          <p:cNvGrpSpPr/>
          <p:nvPr/>
        </p:nvGrpSpPr>
        <p:grpSpPr>
          <a:xfrm>
            <a:off x="8534739" y="4069632"/>
            <a:ext cx="57599" cy="831799"/>
            <a:chOff x="2038689" y="173907"/>
            <a:chExt cx="57599" cy="831799"/>
          </a:xfrm>
        </p:grpSpPr>
        <p:sp>
          <p:nvSpPr>
            <p:cNvPr id="74" name="Google Shape;74;p4"/>
            <p:cNvSpPr/>
            <p:nvPr/>
          </p:nvSpPr>
          <p:spPr>
            <a:xfrm>
              <a:off x="2038689" y="947872"/>
              <a:ext cx="57599" cy="57834"/>
            </a:xfrm>
            <a:custGeom>
              <a:avLst/>
              <a:gdLst/>
              <a:ahLst/>
              <a:cxnLst/>
              <a:rect l="l" t="t" r="r" b="b"/>
              <a:pathLst>
                <a:path w="2198" h="2207" fill="none" extrusionOk="0">
                  <a:moveTo>
                    <a:pt x="1" y="0"/>
                  </a:moveTo>
                  <a:lnTo>
                    <a:pt x="2197" y="0"/>
                  </a:lnTo>
                  <a:lnTo>
                    <a:pt x="2197" y="2206"/>
                  </a:lnTo>
                  <a:lnTo>
                    <a:pt x="1" y="2206"/>
                  </a:lnTo>
                  <a:close/>
                </a:path>
              </a:pathLst>
            </a:custGeom>
            <a:noFill/>
            <a:ln w="2975" cap="flat" cmpd="sng">
              <a:solidFill>
                <a:schemeClr val="accent2"/>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4"/>
            <p:cNvSpPr/>
            <p:nvPr/>
          </p:nvSpPr>
          <p:spPr>
            <a:xfrm>
              <a:off x="2063269" y="173907"/>
              <a:ext cx="8438" cy="692074"/>
            </a:xfrm>
            <a:custGeom>
              <a:avLst/>
              <a:gdLst/>
              <a:ahLst/>
              <a:cxnLst/>
              <a:rect l="l" t="t" r="r" b="b"/>
              <a:pathLst>
                <a:path w="322" h="26410" extrusionOk="0">
                  <a:moveTo>
                    <a:pt x="166" y="1"/>
                  </a:moveTo>
                  <a:lnTo>
                    <a:pt x="0" y="26410"/>
                  </a:lnTo>
                  <a:lnTo>
                    <a:pt x="322" y="26410"/>
                  </a:lnTo>
                  <a:lnTo>
                    <a:pt x="1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 name="Google Shape;76;p4"/>
          <p:cNvSpPr/>
          <p:nvPr/>
        </p:nvSpPr>
        <p:spPr>
          <a:xfrm>
            <a:off x="7686100" y="4568875"/>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4"/>
          <p:cNvSpPr/>
          <p:nvPr/>
        </p:nvSpPr>
        <p:spPr>
          <a:xfrm>
            <a:off x="8868125" y="3769263"/>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430"/>
        <p:cNvGrpSpPr/>
        <p:nvPr/>
      </p:nvGrpSpPr>
      <p:grpSpPr>
        <a:xfrm>
          <a:off x="0" y="0"/>
          <a:ext cx="0" cy="0"/>
          <a:chOff x="0" y="0"/>
          <a:chExt cx="0" cy="0"/>
        </a:xfrm>
      </p:grpSpPr>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66807E06-B916-430C-ABD4-EA4C3FC1737A}" type="datetimeFigureOut">
              <a:rPr lang="en-US" smtClean="0"/>
              <a:t>17-Jun-24</a:t>
            </a:fld>
            <a:endParaRPr lang="en-US" dirty="0"/>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dirty="0"/>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8DBD5C24-B470-483E-B9A9-0AC1ED0D995B}" type="slidenum">
              <a:rPr lang="en-US" smtClean="0"/>
              <a:t>‹#›</a:t>
            </a:fld>
            <a:endParaRPr lang="en-US" dirty="0"/>
          </a:p>
        </p:txBody>
      </p:sp>
    </p:spTree>
    <p:extLst>
      <p:ext uri="{BB962C8B-B14F-4D97-AF65-F5344CB8AC3E}">
        <p14:creationId xmlns:p14="http://schemas.microsoft.com/office/powerpoint/2010/main" val="365220044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66216" y="1085850"/>
            <a:ext cx="6619244" cy="1485900"/>
          </a:xfrm>
        </p:spPr>
        <p:txBody>
          <a:bodyPr/>
          <a:lstStyle>
            <a:lvl1pPr>
              <a:defRPr sz="3600"/>
            </a:lvl1pPr>
          </a:lstStyle>
          <a:p>
            <a:r>
              <a:rPr lang="en-US"/>
              <a:t>Click to edit Master title style</a:t>
            </a:r>
            <a:endParaRPr lang="en-US" dirty="0"/>
          </a:p>
        </p:txBody>
      </p:sp>
      <p:sp>
        <p:nvSpPr>
          <p:cNvPr id="8" name="Text Placeholder 3"/>
          <p:cNvSpPr>
            <a:spLocks noGrp="1"/>
          </p:cNvSpPr>
          <p:nvPr>
            <p:ph type="body" sz="half" idx="2"/>
          </p:nvPr>
        </p:nvSpPr>
        <p:spPr>
          <a:xfrm>
            <a:off x="866216" y="2743200"/>
            <a:ext cx="6619244" cy="1771650"/>
          </a:xfrm>
        </p:spPr>
        <p:txBody>
          <a:bodyPr anchor="ctr">
            <a:normAutofit/>
          </a:bodyPr>
          <a:lstStyle>
            <a:lvl1pPr marL="0" indent="0">
              <a:buNone/>
              <a:defRPr sz="1400"/>
            </a:lvl1pPr>
            <a:lvl2pPr marL="342900" indent="0">
              <a:buNone/>
              <a:defRPr sz="900"/>
            </a:lvl2pPr>
            <a:lvl3pPr marL="685800" indent="0">
              <a:buNone/>
              <a:defRPr sz="800"/>
            </a:lvl3pPr>
            <a:lvl4pPr marL="1028700" indent="0">
              <a:buNone/>
              <a:defRPr sz="700"/>
            </a:lvl4pPr>
            <a:lvl5pPr marL="1371600" indent="0">
              <a:buNone/>
              <a:defRPr sz="700"/>
            </a:lvl5pPr>
            <a:lvl6pPr marL="1714500" indent="0">
              <a:buNone/>
              <a:defRPr sz="700"/>
            </a:lvl6pPr>
            <a:lvl7pPr marL="2057400" indent="0">
              <a:buNone/>
              <a:defRPr sz="700"/>
            </a:lvl7pPr>
            <a:lvl8pPr marL="2400300" indent="0">
              <a:buNone/>
              <a:defRPr sz="700"/>
            </a:lvl8pPr>
            <a:lvl9pPr marL="2743200" indent="0">
              <a:buNone/>
              <a:defRPr sz="700"/>
            </a:lvl9pPr>
          </a:lstStyle>
          <a:p>
            <a:pPr lvl="0"/>
            <a:r>
              <a:rPr lang="en-US"/>
              <a:t>Click to edit Master text styles</a:t>
            </a:r>
          </a:p>
        </p:txBody>
      </p:sp>
      <p:sp>
        <p:nvSpPr>
          <p:cNvPr id="4" name="Date Placeholder 3"/>
          <p:cNvSpPr>
            <a:spLocks noGrp="1"/>
          </p:cNvSpPr>
          <p:nvPr>
            <p:ph type="dt" sz="half" idx="10"/>
          </p:nvPr>
        </p:nvSpPr>
        <p:spPr>
          <a:xfrm rot="5400000">
            <a:off x="7616730" y="1343026"/>
            <a:ext cx="742949" cy="228599"/>
          </a:xfrm>
          <a:prstGeom prst="rect">
            <a:avLst/>
          </a:prstGeom>
        </p:spPr>
        <p:txBody>
          <a:bodyPr lIns="68580" tIns="34290" rIns="68580" bIns="34290"/>
          <a:lstStyle/>
          <a:p>
            <a:r>
              <a:rPr lang="en-US"/>
              <a:t>2/11/20XX</a:t>
            </a:r>
            <a:endParaRPr lang="en-US" dirty="0"/>
          </a:p>
        </p:txBody>
      </p:sp>
      <p:sp>
        <p:nvSpPr>
          <p:cNvPr id="5" name="Footer Placeholder 4"/>
          <p:cNvSpPr>
            <a:spLocks noGrp="1"/>
          </p:cNvSpPr>
          <p:nvPr>
            <p:ph type="ftr" sz="quarter" idx="11"/>
          </p:nvPr>
        </p:nvSpPr>
        <p:spPr>
          <a:xfrm rot="5400000">
            <a:off x="6713680" y="2418973"/>
            <a:ext cx="2894846" cy="228601"/>
          </a:xfrm>
          <a:prstGeom prst="rect">
            <a:avLst/>
          </a:prstGeom>
        </p:spPr>
        <p:txBody>
          <a:bodyPr lIns="68580" tIns="34290" rIns="68580" bIns="34290"/>
          <a:lstStyle/>
          <a:p>
            <a:r>
              <a:rPr lang="en-US"/>
              <a:t>PRESENTATION TITLE</a:t>
            </a:r>
            <a:endParaRPr lang="en-US" dirty="0"/>
          </a:p>
        </p:txBody>
      </p:sp>
      <p:sp>
        <p:nvSpPr>
          <p:cNvPr id="6" name="Slide Number Placeholder 5"/>
          <p:cNvSpPr>
            <a:spLocks noGrp="1"/>
          </p:cNvSpPr>
          <p:nvPr>
            <p:ph type="sldNum" sz="quarter" idx="12"/>
          </p:nvPr>
        </p:nvSpPr>
        <p:spPr>
          <a:xfrm>
            <a:off x="7764406" y="221797"/>
            <a:ext cx="628649" cy="575765"/>
          </a:xfrm>
          <a:prstGeom prst="rect">
            <a:avLst/>
          </a:prstGeom>
        </p:spPr>
        <p:txBody>
          <a:bodyPr lIns="68580" tIns="34290" rIns="68580" bIns="34290"/>
          <a:lstStyle/>
          <a:p>
            <a:fld id="{C3DB2ADC-AF19-4574-8C10-79B5B04FCA27}" type="slidenum">
              <a:rPr lang="en-US" smtClean="0"/>
              <a:t>‹#›</a:t>
            </a:fld>
            <a:endParaRPr lang="en-US" dirty="0"/>
          </a:p>
        </p:txBody>
      </p:sp>
    </p:spTree>
    <p:extLst>
      <p:ext uri="{BB962C8B-B14F-4D97-AF65-F5344CB8AC3E}">
        <p14:creationId xmlns:p14="http://schemas.microsoft.com/office/powerpoint/2010/main" val="120398729"/>
      </p:ext>
    </p:extLst>
  </p:cSld>
  <p:clrMapOvr>
    <a:masterClrMapping/>
  </p:clrMapOvr>
  <p:hf hdr="0"/>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78"/>
        <p:cNvGrpSpPr/>
        <p:nvPr/>
      </p:nvGrpSpPr>
      <p:grpSpPr>
        <a:xfrm>
          <a:off x="0" y="0"/>
          <a:ext cx="0" cy="0"/>
          <a:chOff x="0" y="0"/>
          <a:chExt cx="0" cy="0"/>
        </a:xfrm>
      </p:grpSpPr>
      <p:sp>
        <p:nvSpPr>
          <p:cNvPr id="79" name="Google Shape;79;p5"/>
          <p:cNvSpPr txBox="1">
            <a:spLocks noGrp="1"/>
          </p:cNvSpPr>
          <p:nvPr>
            <p:ph type="ctrTitle"/>
          </p:nvPr>
        </p:nvSpPr>
        <p:spPr>
          <a:xfrm>
            <a:off x="923625" y="1196026"/>
            <a:ext cx="982200" cy="5778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rgbClr val="000000"/>
              </a:buClr>
              <a:buSzPts val="1800"/>
              <a:buFont typeface="Fira Sans Condensed Medium"/>
              <a:buNone/>
              <a:defRPr sz="2400">
                <a:solidFill>
                  <a:schemeClr val="lt1"/>
                </a:solidFill>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80" name="Google Shape;80;p5"/>
          <p:cNvSpPr txBox="1">
            <a:spLocks noGrp="1"/>
          </p:cNvSpPr>
          <p:nvPr>
            <p:ph type="subTitle" idx="1"/>
          </p:nvPr>
        </p:nvSpPr>
        <p:spPr>
          <a:xfrm>
            <a:off x="923637" y="1684093"/>
            <a:ext cx="2620500" cy="111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81" name="Google Shape;81;p5"/>
          <p:cNvSpPr txBox="1">
            <a:spLocks noGrp="1"/>
          </p:cNvSpPr>
          <p:nvPr>
            <p:ph type="ctrTitle" idx="2"/>
          </p:nvPr>
        </p:nvSpPr>
        <p:spPr>
          <a:xfrm>
            <a:off x="7050379" y="1196025"/>
            <a:ext cx="1137300" cy="577800"/>
          </a:xfrm>
          <a:prstGeom prst="rect">
            <a:avLst/>
          </a:prstGeom>
          <a:ln>
            <a:noFill/>
          </a:ln>
        </p:spPr>
        <p:txBody>
          <a:bodyPr spcFirstLastPara="1" wrap="square" lIns="91425" tIns="91425" rIns="91425" bIns="91425" anchor="b" anchorCtr="0">
            <a:noAutofit/>
          </a:bodyPr>
          <a:lstStyle>
            <a:lvl1pPr lvl="0" algn="r" rtl="0">
              <a:spcBef>
                <a:spcPts val="0"/>
              </a:spcBef>
              <a:spcAft>
                <a:spcPts val="0"/>
              </a:spcAft>
              <a:buClr>
                <a:srgbClr val="000000"/>
              </a:buClr>
              <a:buSzPts val="1800"/>
              <a:buFont typeface="Fira Sans Condensed Medium"/>
              <a:buNone/>
              <a:defRPr sz="2400">
                <a:solidFill>
                  <a:schemeClr val="lt1"/>
                </a:solidFill>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82" name="Google Shape;82;p5"/>
          <p:cNvSpPr txBox="1">
            <a:spLocks noGrp="1"/>
          </p:cNvSpPr>
          <p:nvPr>
            <p:ph type="subTitle" idx="3"/>
          </p:nvPr>
        </p:nvSpPr>
        <p:spPr>
          <a:xfrm>
            <a:off x="5450166" y="1684093"/>
            <a:ext cx="2737500" cy="111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83" name="Google Shape;83;p5"/>
          <p:cNvSpPr txBox="1">
            <a:spLocks noGrp="1"/>
          </p:cNvSpPr>
          <p:nvPr>
            <p:ph type="ctrTitle" idx="4"/>
          </p:nvPr>
        </p:nvSpPr>
        <p:spPr>
          <a:xfrm>
            <a:off x="618825" y="411675"/>
            <a:ext cx="46182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
        <p:nvSpPr>
          <p:cNvPr id="84" name="Google Shape;84;p5"/>
          <p:cNvSpPr/>
          <p:nvPr/>
        </p:nvSpPr>
        <p:spPr>
          <a:xfrm>
            <a:off x="7131388" y="365350"/>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5"/>
          <p:cNvSpPr/>
          <p:nvPr/>
        </p:nvSpPr>
        <p:spPr>
          <a:xfrm>
            <a:off x="8403188" y="218375"/>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5"/>
          <p:cNvSpPr/>
          <p:nvPr/>
        </p:nvSpPr>
        <p:spPr>
          <a:xfrm>
            <a:off x="7776788" y="362575"/>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5"/>
          <p:cNvSpPr/>
          <p:nvPr/>
        </p:nvSpPr>
        <p:spPr>
          <a:xfrm>
            <a:off x="8539438" y="540950"/>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 name="Google Shape;88;p5"/>
          <p:cNvGrpSpPr/>
          <p:nvPr/>
        </p:nvGrpSpPr>
        <p:grpSpPr>
          <a:xfrm>
            <a:off x="6626134" y="-164562"/>
            <a:ext cx="121172" cy="760495"/>
            <a:chOff x="5245196" y="3136513"/>
            <a:chExt cx="121172" cy="760495"/>
          </a:xfrm>
        </p:grpSpPr>
        <p:sp>
          <p:nvSpPr>
            <p:cNvPr id="89" name="Google Shape;89;p5"/>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5"/>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 name="Google Shape;91;p5"/>
          <p:cNvSpPr/>
          <p:nvPr/>
        </p:nvSpPr>
        <p:spPr>
          <a:xfrm>
            <a:off x="318213" y="4418900"/>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5"/>
          <p:cNvSpPr/>
          <p:nvPr/>
        </p:nvSpPr>
        <p:spPr>
          <a:xfrm>
            <a:off x="454463" y="4741475"/>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3"/>
        <p:cNvGrpSpPr/>
        <p:nvPr/>
      </p:nvGrpSpPr>
      <p:grpSpPr>
        <a:xfrm>
          <a:off x="0" y="0"/>
          <a:ext cx="0" cy="0"/>
          <a:chOff x="0" y="0"/>
          <a:chExt cx="0" cy="0"/>
        </a:xfrm>
      </p:grpSpPr>
      <p:sp>
        <p:nvSpPr>
          <p:cNvPr id="94" name="Google Shape;94;p6"/>
          <p:cNvSpPr txBox="1">
            <a:spLocks noGrp="1"/>
          </p:cNvSpPr>
          <p:nvPr>
            <p:ph type="ctrTitle"/>
          </p:nvPr>
        </p:nvSpPr>
        <p:spPr>
          <a:xfrm>
            <a:off x="618825" y="411675"/>
            <a:ext cx="47277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
        <p:nvSpPr>
          <p:cNvPr id="95" name="Google Shape;95;p6"/>
          <p:cNvSpPr/>
          <p:nvPr/>
        </p:nvSpPr>
        <p:spPr>
          <a:xfrm>
            <a:off x="7573050" y="277375"/>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6"/>
          <p:cNvSpPr/>
          <p:nvPr/>
        </p:nvSpPr>
        <p:spPr>
          <a:xfrm>
            <a:off x="8985850" y="411675"/>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6"/>
          <p:cNvSpPr/>
          <p:nvPr/>
        </p:nvSpPr>
        <p:spPr>
          <a:xfrm>
            <a:off x="8359450" y="555875"/>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6"/>
          <p:cNvSpPr/>
          <p:nvPr/>
        </p:nvSpPr>
        <p:spPr>
          <a:xfrm>
            <a:off x="9122100" y="734250"/>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6"/>
          <p:cNvSpPr/>
          <p:nvPr/>
        </p:nvSpPr>
        <p:spPr>
          <a:xfrm>
            <a:off x="8798600" y="1088650"/>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6"/>
          <p:cNvSpPr/>
          <p:nvPr/>
        </p:nvSpPr>
        <p:spPr>
          <a:xfrm>
            <a:off x="6099342" y="-150600"/>
            <a:ext cx="96045" cy="95462"/>
          </a:xfrm>
          <a:custGeom>
            <a:avLst/>
            <a:gdLst/>
            <a:ahLst/>
            <a:cxnLst/>
            <a:rect l="l" t="t" r="r" b="b"/>
            <a:pathLst>
              <a:path w="3128" h="3109" extrusionOk="0">
                <a:moveTo>
                  <a:pt x="2678" y="431"/>
                </a:moveTo>
                <a:lnTo>
                  <a:pt x="2678" y="2659"/>
                </a:lnTo>
                <a:lnTo>
                  <a:pt x="450" y="2659"/>
                </a:lnTo>
                <a:lnTo>
                  <a:pt x="450" y="431"/>
                </a:lnTo>
                <a:close/>
                <a:moveTo>
                  <a:pt x="0" y="0"/>
                </a:moveTo>
                <a:lnTo>
                  <a:pt x="0" y="3109"/>
                </a:lnTo>
                <a:lnTo>
                  <a:pt x="3128" y="3109"/>
                </a:lnTo>
                <a:lnTo>
                  <a:pt x="312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6"/>
          <p:cNvSpPr/>
          <p:nvPr/>
        </p:nvSpPr>
        <p:spPr>
          <a:xfrm>
            <a:off x="6702523" y="444536"/>
            <a:ext cx="95493" cy="95462"/>
          </a:xfrm>
          <a:custGeom>
            <a:avLst/>
            <a:gdLst/>
            <a:ahLst/>
            <a:cxnLst/>
            <a:rect l="l" t="t" r="r" b="b"/>
            <a:pathLst>
              <a:path w="3110" h="3109" extrusionOk="0">
                <a:moveTo>
                  <a:pt x="2678" y="450"/>
                </a:moveTo>
                <a:lnTo>
                  <a:pt x="2678" y="2678"/>
                </a:lnTo>
                <a:lnTo>
                  <a:pt x="450" y="2678"/>
                </a:lnTo>
                <a:lnTo>
                  <a:pt x="450" y="450"/>
                </a:lnTo>
                <a:close/>
                <a:moveTo>
                  <a:pt x="1" y="0"/>
                </a:moveTo>
                <a:lnTo>
                  <a:pt x="1" y="3109"/>
                </a:lnTo>
                <a:lnTo>
                  <a:pt x="3109" y="3109"/>
                </a:lnTo>
                <a:lnTo>
                  <a:pt x="310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6"/>
          <p:cNvSpPr/>
          <p:nvPr/>
        </p:nvSpPr>
        <p:spPr>
          <a:xfrm>
            <a:off x="5904975" y="143222"/>
            <a:ext cx="82259" cy="82259"/>
          </a:xfrm>
          <a:custGeom>
            <a:avLst/>
            <a:gdLst/>
            <a:ahLst/>
            <a:cxnLst/>
            <a:rect l="l" t="t" r="r" b="b"/>
            <a:pathLst>
              <a:path w="2679" h="2679" extrusionOk="0">
                <a:moveTo>
                  <a:pt x="1" y="1"/>
                </a:moveTo>
                <a:lnTo>
                  <a:pt x="1" y="2679"/>
                </a:lnTo>
                <a:lnTo>
                  <a:pt x="2679" y="2679"/>
                </a:lnTo>
                <a:lnTo>
                  <a:pt x="267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6"/>
          <p:cNvSpPr/>
          <p:nvPr/>
        </p:nvSpPr>
        <p:spPr>
          <a:xfrm>
            <a:off x="303600" y="4401725"/>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6"/>
          <p:cNvSpPr/>
          <p:nvPr/>
        </p:nvSpPr>
        <p:spPr>
          <a:xfrm>
            <a:off x="564075" y="4753900"/>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05"/>
        <p:cNvGrpSpPr/>
        <p:nvPr/>
      </p:nvGrpSpPr>
      <p:grpSpPr>
        <a:xfrm>
          <a:off x="0" y="0"/>
          <a:ext cx="0" cy="0"/>
          <a:chOff x="0" y="0"/>
          <a:chExt cx="0" cy="0"/>
        </a:xfrm>
      </p:grpSpPr>
      <p:sp>
        <p:nvSpPr>
          <p:cNvPr id="106" name="Google Shape;106;p7"/>
          <p:cNvSpPr txBox="1">
            <a:spLocks noGrp="1"/>
          </p:cNvSpPr>
          <p:nvPr>
            <p:ph type="body" idx="1"/>
          </p:nvPr>
        </p:nvSpPr>
        <p:spPr>
          <a:xfrm>
            <a:off x="618306" y="2199025"/>
            <a:ext cx="1905900" cy="12963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6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107" name="Google Shape;107;p7"/>
          <p:cNvSpPr txBox="1">
            <a:spLocks noGrp="1"/>
          </p:cNvSpPr>
          <p:nvPr>
            <p:ph type="ctrTitle"/>
          </p:nvPr>
        </p:nvSpPr>
        <p:spPr>
          <a:xfrm>
            <a:off x="618825" y="411675"/>
            <a:ext cx="47277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
        <p:nvSpPr>
          <p:cNvPr id="108" name="Google Shape;108;p7"/>
          <p:cNvSpPr/>
          <p:nvPr/>
        </p:nvSpPr>
        <p:spPr>
          <a:xfrm>
            <a:off x="7131388" y="365350"/>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7"/>
          <p:cNvSpPr/>
          <p:nvPr/>
        </p:nvSpPr>
        <p:spPr>
          <a:xfrm>
            <a:off x="8403188" y="218375"/>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7"/>
          <p:cNvSpPr/>
          <p:nvPr/>
        </p:nvSpPr>
        <p:spPr>
          <a:xfrm>
            <a:off x="7776788" y="362575"/>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7"/>
          <p:cNvSpPr/>
          <p:nvPr/>
        </p:nvSpPr>
        <p:spPr>
          <a:xfrm>
            <a:off x="8539438" y="540950"/>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2" name="Google Shape;112;p7"/>
          <p:cNvGrpSpPr/>
          <p:nvPr/>
        </p:nvGrpSpPr>
        <p:grpSpPr>
          <a:xfrm>
            <a:off x="6626134" y="-164562"/>
            <a:ext cx="121172" cy="760495"/>
            <a:chOff x="5245196" y="3136513"/>
            <a:chExt cx="121172" cy="760495"/>
          </a:xfrm>
        </p:grpSpPr>
        <p:sp>
          <p:nvSpPr>
            <p:cNvPr id="113" name="Google Shape;113;p7"/>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7"/>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5" name="Google Shape;115;p7"/>
          <p:cNvSpPr/>
          <p:nvPr/>
        </p:nvSpPr>
        <p:spPr>
          <a:xfrm>
            <a:off x="318213" y="4418900"/>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7"/>
          <p:cNvSpPr/>
          <p:nvPr/>
        </p:nvSpPr>
        <p:spPr>
          <a:xfrm>
            <a:off x="454463" y="4741475"/>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17"/>
        <p:cNvGrpSpPr/>
        <p:nvPr/>
      </p:nvGrpSpPr>
      <p:grpSpPr>
        <a:xfrm>
          <a:off x="0" y="0"/>
          <a:ext cx="0" cy="0"/>
          <a:chOff x="0" y="0"/>
          <a:chExt cx="0" cy="0"/>
        </a:xfrm>
      </p:grpSpPr>
      <p:sp>
        <p:nvSpPr>
          <p:cNvPr id="118" name="Google Shape;118;p8"/>
          <p:cNvSpPr txBox="1">
            <a:spLocks noGrp="1"/>
          </p:cNvSpPr>
          <p:nvPr>
            <p:ph type="title"/>
          </p:nvPr>
        </p:nvSpPr>
        <p:spPr>
          <a:xfrm>
            <a:off x="2037000" y="1496400"/>
            <a:ext cx="5070000" cy="21507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72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119" name="Google Shape;119;p8"/>
          <p:cNvSpPr/>
          <p:nvPr/>
        </p:nvSpPr>
        <p:spPr>
          <a:xfrm>
            <a:off x="1060456" y="1158638"/>
            <a:ext cx="121198" cy="121434"/>
          </a:xfrm>
          <a:custGeom>
            <a:avLst/>
            <a:gdLst/>
            <a:ahLst/>
            <a:cxnLst/>
            <a:rect l="l" t="t" r="r" b="b"/>
            <a:pathLst>
              <a:path w="4625" h="4634" extrusionOk="0">
                <a:moveTo>
                  <a:pt x="1" y="0"/>
                </a:moveTo>
                <a:lnTo>
                  <a:pt x="1" y="4633"/>
                </a:lnTo>
                <a:lnTo>
                  <a:pt x="4625" y="4633"/>
                </a:lnTo>
                <a:lnTo>
                  <a:pt x="462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8"/>
          <p:cNvSpPr/>
          <p:nvPr/>
        </p:nvSpPr>
        <p:spPr>
          <a:xfrm>
            <a:off x="7799740" y="916059"/>
            <a:ext cx="121434" cy="121434"/>
          </a:xfrm>
          <a:custGeom>
            <a:avLst/>
            <a:gdLst/>
            <a:ahLst/>
            <a:cxnLst/>
            <a:rect l="l" t="t" r="r" b="b"/>
            <a:pathLst>
              <a:path w="4634" h="4634" extrusionOk="0">
                <a:moveTo>
                  <a:pt x="0" y="1"/>
                </a:moveTo>
                <a:lnTo>
                  <a:pt x="0" y="4634"/>
                </a:lnTo>
                <a:lnTo>
                  <a:pt x="4633" y="4634"/>
                </a:lnTo>
                <a:lnTo>
                  <a:pt x="463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8"/>
          <p:cNvSpPr/>
          <p:nvPr/>
        </p:nvSpPr>
        <p:spPr>
          <a:xfrm>
            <a:off x="5257933" y="2452405"/>
            <a:ext cx="57599" cy="57599"/>
          </a:xfrm>
          <a:custGeom>
            <a:avLst/>
            <a:gdLst/>
            <a:ahLst/>
            <a:cxnLst/>
            <a:rect l="l" t="t" r="r" b="b"/>
            <a:pathLst>
              <a:path w="2198" h="2198" fill="none" extrusionOk="0">
                <a:moveTo>
                  <a:pt x="1" y="1"/>
                </a:moveTo>
                <a:lnTo>
                  <a:pt x="2198" y="1"/>
                </a:lnTo>
                <a:lnTo>
                  <a:pt x="2198" y="2198"/>
                </a:lnTo>
                <a:lnTo>
                  <a:pt x="1" y="2198"/>
                </a:lnTo>
                <a:close/>
              </a:path>
            </a:pathLst>
          </a:custGeom>
          <a:noFill/>
          <a:ln w="1375" cap="flat" cmpd="sng">
            <a:solidFill>
              <a:schemeClr val="accent1"/>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8"/>
          <p:cNvSpPr/>
          <p:nvPr/>
        </p:nvSpPr>
        <p:spPr>
          <a:xfrm>
            <a:off x="275669" y="1557059"/>
            <a:ext cx="57834" cy="57599"/>
          </a:xfrm>
          <a:custGeom>
            <a:avLst/>
            <a:gdLst/>
            <a:ahLst/>
            <a:cxnLst/>
            <a:rect l="l" t="t" r="r" b="b"/>
            <a:pathLst>
              <a:path w="2207" h="2198" fill="none" extrusionOk="0">
                <a:moveTo>
                  <a:pt x="0" y="0"/>
                </a:moveTo>
                <a:lnTo>
                  <a:pt x="2207" y="0"/>
                </a:lnTo>
                <a:lnTo>
                  <a:pt x="2207" y="2197"/>
                </a:lnTo>
                <a:lnTo>
                  <a:pt x="0" y="2197"/>
                </a:lnTo>
                <a:close/>
              </a:path>
            </a:pathLst>
          </a:custGeom>
          <a:noFill/>
          <a:ln w="2975" cap="flat" cmpd="sng">
            <a:solidFill>
              <a:schemeClr val="accent2"/>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8"/>
          <p:cNvSpPr/>
          <p:nvPr/>
        </p:nvSpPr>
        <p:spPr>
          <a:xfrm>
            <a:off x="2307882" y="3002386"/>
            <a:ext cx="104086" cy="104322"/>
          </a:xfrm>
          <a:custGeom>
            <a:avLst/>
            <a:gdLst/>
            <a:ahLst/>
            <a:cxnLst/>
            <a:rect l="l" t="t" r="r" b="b"/>
            <a:pathLst>
              <a:path w="3972" h="3981" fill="none" extrusionOk="0">
                <a:moveTo>
                  <a:pt x="1" y="1"/>
                </a:moveTo>
                <a:lnTo>
                  <a:pt x="3972" y="1"/>
                </a:lnTo>
                <a:lnTo>
                  <a:pt x="3972" y="3981"/>
                </a:lnTo>
                <a:lnTo>
                  <a:pt x="1" y="3981"/>
                </a:lnTo>
                <a:close/>
              </a:path>
            </a:pathLst>
          </a:custGeom>
          <a:noFill/>
          <a:ln w="2975" cap="flat" cmpd="sng">
            <a:solidFill>
              <a:schemeClr val="accent2"/>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8"/>
          <p:cNvSpPr/>
          <p:nvPr/>
        </p:nvSpPr>
        <p:spPr>
          <a:xfrm>
            <a:off x="8263673" y="2953681"/>
            <a:ext cx="104086" cy="104322"/>
          </a:xfrm>
          <a:custGeom>
            <a:avLst/>
            <a:gdLst/>
            <a:ahLst/>
            <a:cxnLst/>
            <a:rect l="l" t="t" r="r" b="b"/>
            <a:pathLst>
              <a:path w="3972" h="3981" extrusionOk="0">
                <a:moveTo>
                  <a:pt x="0" y="1"/>
                </a:moveTo>
                <a:lnTo>
                  <a:pt x="0" y="3981"/>
                </a:lnTo>
                <a:lnTo>
                  <a:pt x="3972" y="3981"/>
                </a:lnTo>
                <a:lnTo>
                  <a:pt x="397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 name="Google Shape;125;p8"/>
          <p:cNvGrpSpPr/>
          <p:nvPr/>
        </p:nvGrpSpPr>
        <p:grpSpPr>
          <a:xfrm>
            <a:off x="8263682" y="-434366"/>
            <a:ext cx="188886" cy="1181531"/>
            <a:chOff x="2877432" y="975334"/>
            <a:chExt cx="188886" cy="1181531"/>
          </a:xfrm>
        </p:grpSpPr>
        <p:sp>
          <p:nvSpPr>
            <p:cNvPr id="126" name="Google Shape;126;p8"/>
            <p:cNvSpPr/>
            <p:nvPr/>
          </p:nvSpPr>
          <p:spPr>
            <a:xfrm>
              <a:off x="2877432" y="1968242"/>
              <a:ext cx="188886" cy="188624"/>
            </a:xfrm>
            <a:custGeom>
              <a:avLst/>
              <a:gdLst/>
              <a:ahLst/>
              <a:cxnLst/>
              <a:rect l="l" t="t" r="r" b="b"/>
              <a:pathLst>
                <a:path w="7208" h="7198" fill="none" extrusionOk="0">
                  <a:moveTo>
                    <a:pt x="1" y="0"/>
                  </a:moveTo>
                  <a:lnTo>
                    <a:pt x="7208" y="0"/>
                  </a:lnTo>
                  <a:lnTo>
                    <a:pt x="7208" y="7198"/>
                  </a:lnTo>
                  <a:lnTo>
                    <a:pt x="1" y="7198"/>
                  </a:lnTo>
                  <a:close/>
                </a:path>
              </a:pathLst>
            </a:custGeom>
            <a:noFill/>
            <a:ln w="5750" cap="flat" cmpd="sng">
              <a:solidFill>
                <a:schemeClr val="accent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8"/>
            <p:cNvSpPr/>
            <p:nvPr/>
          </p:nvSpPr>
          <p:spPr>
            <a:xfrm>
              <a:off x="2905393" y="1452501"/>
              <a:ext cx="133226" cy="133252"/>
            </a:xfrm>
            <a:custGeom>
              <a:avLst/>
              <a:gdLst/>
              <a:ahLst/>
              <a:cxnLst/>
              <a:rect l="l" t="t" r="r" b="b"/>
              <a:pathLst>
                <a:path w="5084" h="5085" fill="none" extrusionOk="0">
                  <a:moveTo>
                    <a:pt x="0" y="1"/>
                  </a:moveTo>
                  <a:lnTo>
                    <a:pt x="5083" y="1"/>
                  </a:lnTo>
                  <a:lnTo>
                    <a:pt x="5083" y="5084"/>
                  </a:lnTo>
                  <a:lnTo>
                    <a:pt x="0" y="5084"/>
                  </a:lnTo>
                  <a:close/>
                </a:path>
              </a:pathLst>
            </a:custGeom>
            <a:noFill/>
            <a:ln w="4125" cap="flat" cmpd="sng">
              <a:solidFill>
                <a:schemeClr val="accent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8"/>
            <p:cNvSpPr/>
            <p:nvPr/>
          </p:nvSpPr>
          <p:spPr>
            <a:xfrm>
              <a:off x="2931651" y="975334"/>
              <a:ext cx="80476" cy="80711"/>
            </a:xfrm>
            <a:custGeom>
              <a:avLst/>
              <a:gdLst/>
              <a:ahLst/>
              <a:cxnLst/>
              <a:rect l="l" t="t" r="r" b="b"/>
              <a:pathLst>
                <a:path w="3071" h="3080" fill="none" extrusionOk="0">
                  <a:moveTo>
                    <a:pt x="0" y="0"/>
                  </a:moveTo>
                  <a:lnTo>
                    <a:pt x="3070" y="0"/>
                  </a:lnTo>
                  <a:lnTo>
                    <a:pt x="3070" y="3080"/>
                  </a:lnTo>
                  <a:lnTo>
                    <a:pt x="0" y="3080"/>
                  </a:lnTo>
                  <a:close/>
                </a:path>
              </a:pathLst>
            </a:custGeom>
            <a:noFill/>
            <a:ln w="2525" cap="flat" cmpd="sng">
              <a:solidFill>
                <a:schemeClr val="accent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9" name="Google Shape;129;p8"/>
          <p:cNvSpPr/>
          <p:nvPr/>
        </p:nvSpPr>
        <p:spPr>
          <a:xfrm>
            <a:off x="8485996" y="1614632"/>
            <a:ext cx="80502" cy="80476"/>
          </a:xfrm>
          <a:custGeom>
            <a:avLst/>
            <a:gdLst/>
            <a:ahLst/>
            <a:cxnLst/>
            <a:rect l="l" t="t" r="r" b="b"/>
            <a:pathLst>
              <a:path w="3072" h="3071" extrusionOk="0">
                <a:moveTo>
                  <a:pt x="1" y="0"/>
                </a:moveTo>
                <a:lnTo>
                  <a:pt x="1" y="3070"/>
                </a:lnTo>
                <a:lnTo>
                  <a:pt x="3071" y="3070"/>
                </a:lnTo>
                <a:lnTo>
                  <a:pt x="307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8"/>
          <p:cNvSpPr/>
          <p:nvPr/>
        </p:nvSpPr>
        <p:spPr>
          <a:xfrm>
            <a:off x="6293004" y="835609"/>
            <a:ext cx="80476" cy="80476"/>
          </a:xfrm>
          <a:custGeom>
            <a:avLst/>
            <a:gdLst/>
            <a:ahLst/>
            <a:cxnLst/>
            <a:rect l="l" t="t" r="r" b="b"/>
            <a:pathLst>
              <a:path w="3071" h="3071" extrusionOk="0">
                <a:moveTo>
                  <a:pt x="1" y="1"/>
                </a:moveTo>
                <a:lnTo>
                  <a:pt x="1" y="3071"/>
                </a:lnTo>
                <a:lnTo>
                  <a:pt x="3071" y="3071"/>
                </a:lnTo>
                <a:lnTo>
                  <a:pt x="307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8"/>
          <p:cNvSpPr/>
          <p:nvPr/>
        </p:nvSpPr>
        <p:spPr>
          <a:xfrm>
            <a:off x="1778504" y="2156778"/>
            <a:ext cx="119993" cy="119966"/>
          </a:xfrm>
          <a:custGeom>
            <a:avLst/>
            <a:gdLst/>
            <a:ahLst/>
            <a:cxnLst/>
            <a:rect l="l" t="t" r="r" b="b"/>
            <a:pathLst>
              <a:path w="4579" h="4578" extrusionOk="0">
                <a:moveTo>
                  <a:pt x="1" y="0"/>
                </a:moveTo>
                <a:lnTo>
                  <a:pt x="1" y="4578"/>
                </a:lnTo>
                <a:lnTo>
                  <a:pt x="4578" y="4578"/>
                </a:lnTo>
                <a:lnTo>
                  <a:pt x="457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2" name="Google Shape;132;p8"/>
          <p:cNvGrpSpPr/>
          <p:nvPr/>
        </p:nvGrpSpPr>
        <p:grpSpPr>
          <a:xfrm>
            <a:off x="3090746" y="-533657"/>
            <a:ext cx="98059" cy="1147596"/>
            <a:chOff x="3347921" y="16006"/>
            <a:chExt cx="98059" cy="1147596"/>
          </a:xfrm>
        </p:grpSpPr>
        <p:sp>
          <p:nvSpPr>
            <p:cNvPr id="133" name="Google Shape;133;p8"/>
            <p:cNvSpPr/>
            <p:nvPr/>
          </p:nvSpPr>
          <p:spPr>
            <a:xfrm>
              <a:off x="3347921" y="1065280"/>
              <a:ext cx="98059" cy="98321"/>
            </a:xfrm>
            <a:custGeom>
              <a:avLst/>
              <a:gdLst/>
              <a:ahLst/>
              <a:cxnLst/>
              <a:rect l="l" t="t" r="r" b="b"/>
              <a:pathLst>
                <a:path w="3742" h="3752" fill="none" extrusionOk="0">
                  <a:moveTo>
                    <a:pt x="0" y="1"/>
                  </a:moveTo>
                  <a:lnTo>
                    <a:pt x="3741" y="1"/>
                  </a:lnTo>
                  <a:lnTo>
                    <a:pt x="3741" y="3751"/>
                  </a:lnTo>
                  <a:lnTo>
                    <a:pt x="0" y="3751"/>
                  </a:lnTo>
                  <a:close/>
                </a:path>
              </a:pathLst>
            </a:custGeom>
            <a:noFill/>
            <a:ln w="2975" cap="flat" cmpd="sng">
              <a:solidFill>
                <a:schemeClr val="accent1"/>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8"/>
            <p:cNvSpPr/>
            <p:nvPr/>
          </p:nvSpPr>
          <p:spPr>
            <a:xfrm>
              <a:off x="3392705" y="16006"/>
              <a:ext cx="8464" cy="894665"/>
            </a:xfrm>
            <a:custGeom>
              <a:avLst/>
              <a:gdLst/>
              <a:ahLst/>
              <a:cxnLst/>
              <a:rect l="l" t="t" r="r" b="b"/>
              <a:pathLst>
                <a:path w="323" h="34141" extrusionOk="0">
                  <a:moveTo>
                    <a:pt x="157" y="1"/>
                  </a:moveTo>
                  <a:lnTo>
                    <a:pt x="1" y="34141"/>
                  </a:lnTo>
                  <a:lnTo>
                    <a:pt x="323" y="34141"/>
                  </a:lnTo>
                  <a:lnTo>
                    <a:pt x="15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 name="Google Shape;135;p8"/>
          <p:cNvGrpSpPr/>
          <p:nvPr/>
        </p:nvGrpSpPr>
        <p:grpSpPr>
          <a:xfrm>
            <a:off x="4892771" y="-340112"/>
            <a:ext cx="121172" cy="760495"/>
            <a:chOff x="5245196" y="3136513"/>
            <a:chExt cx="121172" cy="760495"/>
          </a:xfrm>
        </p:grpSpPr>
        <p:sp>
          <p:nvSpPr>
            <p:cNvPr id="136" name="Google Shape;136;p8"/>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8"/>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 name="Google Shape;138;p8"/>
          <p:cNvGrpSpPr/>
          <p:nvPr/>
        </p:nvGrpSpPr>
        <p:grpSpPr>
          <a:xfrm>
            <a:off x="6967836" y="85439"/>
            <a:ext cx="133252" cy="1952377"/>
            <a:chOff x="6780548" y="337714"/>
            <a:chExt cx="133252" cy="1952377"/>
          </a:xfrm>
        </p:grpSpPr>
        <p:sp>
          <p:nvSpPr>
            <p:cNvPr id="139" name="Google Shape;139;p8"/>
            <p:cNvSpPr/>
            <p:nvPr/>
          </p:nvSpPr>
          <p:spPr>
            <a:xfrm>
              <a:off x="6780548" y="2156839"/>
              <a:ext cx="133252" cy="133252"/>
            </a:xfrm>
            <a:custGeom>
              <a:avLst/>
              <a:gdLst/>
              <a:ahLst/>
              <a:cxnLst/>
              <a:rect l="l" t="t" r="r" b="b"/>
              <a:pathLst>
                <a:path w="5085" h="5085" fill="none" extrusionOk="0">
                  <a:moveTo>
                    <a:pt x="1" y="1"/>
                  </a:moveTo>
                  <a:lnTo>
                    <a:pt x="5084" y="1"/>
                  </a:lnTo>
                  <a:lnTo>
                    <a:pt x="5084" y="5084"/>
                  </a:lnTo>
                  <a:lnTo>
                    <a:pt x="1" y="5084"/>
                  </a:lnTo>
                  <a:close/>
                </a:path>
              </a:pathLst>
            </a:custGeom>
            <a:noFill/>
            <a:ln w="4125" cap="flat" cmpd="sng">
              <a:solidFill>
                <a:schemeClr val="accent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8"/>
            <p:cNvSpPr/>
            <p:nvPr/>
          </p:nvSpPr>
          <p:spPr>
            <a:xfrm>
              <a:off x="6842943" y="337714"/>
              <a:ext cx="8464" cy="1695359"/>
            </a:xfrm>
            <a:custGeom>
              <a:avLst/>
              <a:gdLst/>
              <a:ahLst/>
              <a:cxnLst/>
              <a:rect l="l" t="t" r="r" b="b"/>
              <a:pathLst>
                <a:path w="323" h="64696" extrusionOk="0">
                  <a:moveTo>
                    <a:pt x="157" y="0"/>
                  </a:moveTo>
                  <a:lnTo>
                    <a:pt x="1" y="64695"/>
                  </a:lnTo>
                  <a:lnTo>
                    <a:pt x="322" y="64695"/>
                  </a:lnTo>
                  <a:lnTo>
                    <a:pt x="15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 name="Google Shape;141;p8"/>
          <p:cNvGrpSpPr/>
          <p:nvPr/>
        </p:nvGrpSpPr>
        <p:grpSpPr>
          <a:xfrm>
            <a:off x="250617" y="2402301"/>
            <a:ext cx="188650" cy="2468354"/>
            <a:chOff x="250617" y="2402301"/>
            <a:chExt cx="188650" cy="2468354"/>
          </a:xfrm>
        </p:grpSpPr>
        <p:sp>
          <p:nvSpPr>
            <p:cNvPr id="142" name="Google Shape;142;p8"/>
            <p:cNvSpPr/>
            <p:nvPr/>
          </p:nvSpPr>
          <p:spPr>
            <a:xfrm>
              <a:off x="250617" y="4681770"/>
              <a:ext cx="188650" cy="188886"/>
            </a:xfrm>
            <a:custGeom>
              <a:avLst/>
              <a:gdLst/>
              <a:ahLst/>
              <a:cxnLst/>
              <a:rect l="l" t="t" r="r" b="b"/>
              <a:pathLst>
                <a:path w="7199" h="7208" fill="none" extrusionOk="0">
                  <a:moveTo>
                    <a:pt x="0" y="1"/>
                  </a:moveTo>
                  <a:lnTo>
                    <a:pt x="7198" y="1"/>
                  </a:lnTo>
                  <a:lnTo>
                    <a:pt x="7198" y="7207"/>
                  </a:lnTo>
                  <a:lnTo>
                    <a:pt x="0" y="7207"/>
                  </a:lnTo>
                  <a:close/>
                </a:path>
              </a:pathLst>
            </a:custGeom>
            <a:noFill/>
            <a:ln w="5750" cap="flat" cmpd="sng">
              <a:solidFill>
                <a:schemeClr val="accent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8"/>
            <p:cNvSpPr/>
            <p:nvPr/>
          </p:nvSpPr>
          <p:spPr>
            <a:xfrm>
              <a:off x="278316" y="4166291"/>
              <a:ext cx="133226" cy="133226"/>
            </a:xfrm>
            <a:custGeom>
              <a:avLst/>
              <a:gdLst/>
              <a:ahLst/>
              <a:cxnLst/>
              <a:rect l="l" t="t" r="r" b="b"/>
              <a:pathLst>
                <a:path w="5084" h="5084" fill="none" extrusionOk="0">
                  <a:moveTo>
                    <a:pt x="1" y="0"/>
                  </a:moveTo>
                  <a:lnTo>
                    <a:pt x="5084" y="0"/>
                  </a:lnTo>
                  <a:lnTo>
                    <a:pt x="5084" y="5084"/>
                  </a:lnTo>
                  <a:lnTo>
                    <a:pt x="1" y="5084"/>
                  </a:lnTo>
                  <a:close/>
                </a:path>
              </a:pathLst>
            </a:custGeom>
            <a:noFill/>
            <a:ln w="4125" cap="flat" cmpd="sng">
              <a:solidFill>
                <a:schemeClr val="accent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8"/>
            <p:cNvSpPr/>
            <p:nvPr/>
          </p:nvSpPr>
          <p:spPr>
            <a:xfrm>
              <a:off x="304573" y="3689098"/>
              <a:ext cx="80476" cy="80476"/>
            </a:xfrm>
            <a:custGeom>
              <a:avLst/>
              <a:gdLst/>
              <a:ahLst/>
              <a:cxnLst/>
              <a:rect l="l" t="t" r="r" b="b"/>
              <a:pathLst>
                <a:path w="3071" h="3071" fill="none" extrusionOk="0">
                  <a:moveTo>
                    <a:pt x="1" y="0"/>
                  </a:moveTo>
                  <a:lnTo>
                    <a:pt x="3071" y="0"/>
                  </a:lnTo>
                  <a:lnTo>
                    <a:pt x="3071" y="3071"/>
                  </a:lnTo>
                  <a:lnTo>
                    <a:pt x="1" y="3071"/>
                  </a:lnTo>
                  <a:close/>
                </a:path>
              </a:pathLst>
            </a:custGeom>
            <a:noFill/>
            <a:ln w="2525" cap="flat" cmpd="sng">
              <a:solidFill>
                <a:schemeClr val="accent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8"/>
            <p:cNvSpPr/>
            <p:nvPr/>
          </p:nvSpPr>
          <p:spPr>
            <a:xfrm>
              <a:off x="340710" y="2402301"/>
              <a:ext cx="8464" cy="1011487"/>
            </a:xfrm>
            <a:custGeom>
              <a:avLst/>
              <a:gdLst/>
              <a:ahLst/>
              <a:cxnLst/>
              <a:rect l="l" t="t" r="r" b="b"/>
              <a:pathLst>
                <a:path w="323" h="38599" extrusionOk="0">
                  <a:moveTo>
                    <a:pt x="157" y="1"/>
                  </a:moveTo>
                  <a:lnTo>
                    <a:pt x="0" y="38599"/>
                  </a:lnTo>
                  <a:lnTo>
                    <a:pt x="322" y="38599"/>
                  </a:lnTo>
                  <a:lnTo>
                    <a:pt x="15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 name="Google Shape;146;p8"/>
          <p:cNvGrpSpPr/>
          <p:nvPr/>
        </p:nvGrpSpPr>
        <p:grpSpPr>
          <a:xfrm>
            <a:off x="982417" y="1695096"/>
            <a:ext cx="199237" cy="2828935"/>
            <a:chOff x="1608717" y="1280046"/>
            <a:chExt cx="199237" cy="2828935"/>
          </a:xfrm>
        </p:grpSpPr>
        <p:sp>
          <p:nvSpPr>
            <p:cNvPr id="147" name="Google Shape;147;p8"/>
            <p:cNvSpPr/>
            <p:nvPr/>
          </p:nvSpPr>
          <p:spPr>
            <a:xfrm>
              <a:off x="1608717" y="3909744"/>
              <a:ext cx="199237" cy="199237"/>
            </a:xfrm>
            <a:custGeom>
              <a:avLst/>
              <a:gdLst/>
              <a:ahLst/>
              <a:cxnLst/>
              <a:rect l="l" t="t" r="r" b="b"/>
              <a:pathLst>
                <a:path w="7603" h="7603" extrusionOk="0">
                  <a:moveTo>
                    <a:pt x="0" y="1"/>
                  </a:moveTo>
                  <a:lnTo>
                    <a:pt x="0" y="7602"/>
                  </a:lnTo>
                  <a:lnTo>
                    <a:pt x="7602" y="7602"/>
                  </a:lnTo>
                  <a:lnTo>
                    <a:pt x="760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8"/>
            <p:cNvSpPr/>
            <p:nvPr/>
          </p:nvSpPr>
          <p:spPr>
            <a:xfrm>
              <a:off x="1656175" y="3269477"/>
              <a:ext cx="104086" cy="104086"/>
            </a:xfrm>
            <a:custGeom>
              <a:avLst/>
              <a:gdLst/>
              <a:ahLst/>
              <a:cxnLst/>
              <a:rect l="l" t="t" r="r" b="b"/>
              <a:pathLst>
                <a:path w="3972" h="3972" extrusionOk="0">
                  <a:moveTo>
                    <a:pt x="0" y="1"/>
                  </a:moveTo>
                  <a:lnTo>
                    <a:pt x="0" y="3972"/>
                  </a:lnTo>
                  <a:lnTo>
                    <a:pt x="3971" y="3972"/>
                  </a:lnTo>
                  <a:lnTo>
                    <a:pt x="397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8"/>
            <p:cNvSpPr/>
            <p:nvPr/>
          </p:nvSpPr>
          <p:spPr>
            <a:xfrm>
              <a:off x="1704104" y="1280046"/>
              <a:ext cx="8464" cy="1794099"/>
            </a:xfrm>
            <a:custGeom>
              <a:avLst/>
              <a:gdLst/>
              <a:ahLst/>
              <a:cxnLst/>
              <a:rect l="l" t="t" r="r" b="b"/>
              <a:pathLst>
                <a:path w="323" h="68464" extrusionOk="0">
                  <a:moveTo>
                    <a:pt x="157" y="0"/>
                  </a:moveTo>
                  <a:lnTo>
                    <a:pt x="0" y="68464"/>
                  </a:lnTo>
                  <a:lnTo>
                    <a:pt x="322" y="68464"/>
                  </a:lnTo>
                  <a:lnTo>
                    <a:pt x="15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0" name="Google Shape;150;p8"/>
          <p:cNvSpPr/>
          <p:nvPr/>
        </p:nvSpPr>
        <p:spPr>
          <a:xfrm>
            <a:off x="646863" y="21446"/>
            <a:ext cx="8464" cy="1689069"/>
          </a:xfrm>
          <a:custGeom>
            <a:avLst/>
            <a:gdLst/>
            <a:ahLst/>
            <a:cxnLst/>
            <a:rect l="l" t="t" r="r" b="b"/>
            <a:pathLst>
              <a:path w="323" h="64456" extrusionOk="0">
                <a:moveTo>
                  <a:pt x="166" y="0"/>
                </a:moveTo>
                <a:lnTo>
                  <a:pt x="1" y="64456"/>
                </a:lnTo>
                <a:lnTo>
                  <a:pt x="322" y="64456"/>
                </a:lnTo>
                <a:lnTo>
                  <a:pt x="16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1" name="Google Shape;151;p8"/>
          <p:cNvGrpSpPr/>
          <p:nvPr/>
        </p:nvGrpSpPr>
        <p:grpSpPr>
          <a:xfrm>
            <a:off x="2038689" y="173907"/>
            <a:ext cx="57599" cy="831799"/>
            <a:chOff x="2038689" y="173907"/>
            <a:chExt cx="57599" cy="831799"/>
          </a:xfrm>
        </p:grpSpPr>
        <p:sp>
          <p:nvSpPr>
            <p:cNvPr id="152" name="Google Shape;152;p8"/>
            <p:cNvSpPr/>
            <p:nvPr/>
          </p:nvSpPr>
          <p:spPr>
            <a:xfrm>
              <a:off x="2038689" y="947872"/>
              <a:ext cx="57599" cy="57834"/>
            </a:xfrm>
            <a:custGeom>
              <a:avLst/>
              <a:gdLst/>
              <a:ahLst/>
              <a:cxnLst/>
              <a:rect l="l" t="t" r="r" b="b"/>
              <a:pathLst>
                <a:path w="2198" h="2207" fill="none" extrusionOk="0">
                  <a:moveTo>
                    <a:pt x="1" y="0"/>
                  </a:moveTo>
                  <a:lnTo>
                    <a:pt x="2197" y="0"/>
                  </a:lnTo>
                  <a:lnTo>
                    <a:pt x="2197" y="2206"/>
                  </a:lnTo>
                  <a:lnTo>
                    <a:pt x="1" y="2206"/>
                  </a:lnTo>
                  <a:close/>
                </a:path>
              </a:pathLst>
            </a:custGeom>
            <a:noFill/>
            <a:ln w="2975" cap="flat" cmpd="sng">
              <a:solidFill>
                <a:schemeClr val="accent2"/>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8"/>
            <p:cNvSpPr/>
            <p:nvPr/>
          </p:nvSpPr>
          <p:spPr>
            <a:xfrm>
              <a:off x="2063269" y="173907"/>
              <a:ext cx="8438" cy="692074"/>
            </a:xfrm>
            <a:custGeom>
              <a:avLst/>
              <a:gdLst/>
              <a:ahLst/>
              <a:cxnLst/>
              <a:rect l="l" t="t" r="r" b="b"/>
              <a:pathLst>
                <a:path w="322" h="26410" extrusionOk="0">
                  <a:moveTo>
                    <a:pt x="166" y="1"/>
                  </a:moveTo>
                  <a:lnTo>
                    <a:pt x="0" y="26410"/>
                  </a:lnTo>
                  <a:lnTo>
                    <a:pt x="322" y="26410"/>
                  </a:lnTo>
                  <a:lnTo>
                    <a:pt x="1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 name="Google Shape;154;p8"/>
          <p:cNvGrpSpPr/>
          <p:nvPr/>
        </p:nvGrpSpPr>
        <p:grpSpPr>
          <a:xfrm>
            <a:off x="8008096" y="2108910"/>
            <a:ext cx="199001" cy="2139769"/>
            <a:chOff x="8008096" y="2108910"/>
            <a:chExt cx="199001" cy="2139769"/>
          </a:xfrm>
        </p:grpSpPr>
        <p:sp>
          <p:nvSpPr>
            <p:cNvPr id="155" name="Google Shape;155;p8"/>
            <p:cNvSpPr/>
            <p:nvPr/>
          </p:nvSpPr>
          <p:spPr>
            <a:xfrm>
              <a:off x="8008096" y="4049705"/>
              <a:ext cx="199001" cy="198975"/>
            </a:xfrm>
            <a:custGeom>
              <a:avLst/>
              <a:gdLst/>
              <a:ahLst/>
              <a:cxnLst/>
              <a:rect l="l" t="t" r="r" b="b"/>
              <a:pathLst>
                <a:path w="7594" h="7593" extrusionOk="0">
                  <a:moveTo>
                    <a:pt x="1" y="0"/>
                  </a:moveTo>
                  <a:lnTo>
                    <a:pt x="1" y="7593"/>
                  </a:lnTo>
                  <a:lnTo>
                    <a:pt x="7593" y="7593"/>
                  </a:lnTo>
                  <a:lnTo>
                    <a:pt x="759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8"/>
            <p:cNvSpPr/>
            <p:nvPr/>
          </p:nvSpPr>
          <p:spPr>
            <a:xfrm>
              <a:off x="8103246" y="2108910"/>
              <a:ext cx="8464" cy="1793863"/>
            </a:xfrm>
            <a:custGeom>
              <a:avLst/>
              <a:gdLst/>
              <a:ahLst/>
              <a:cxnLst/>
              <a:rect l="l" t="t" r="r" b="b"/>
              <a:pathLst>
                <a:path w="323" h="68455" extrusionOk="0">
                  <a:moveTo>
                    <a:pt x="166" y="1"/>
                  </a:moveTo>
                  <a:lnTo>
                    <a:pt x="0" y="68455"/>
                  </a:lnTo>
                  <a:lnTo>
                    <a:pt x="322" y="68455"/>
                  </a:lnTo>
                  <a:lnTo>
                    <a:pt x="1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7" name="Google Shape;157;p8"/>
          <p:cNvSpPr/>
          <p:nvPr/>
        </p:nvSpPr>
        <p:spPr>
          <a:xfrm>
            <a:off x="2702019" y="1158651"/>
            <a:ext cx="121198" cy="121434"/>
          </a:xfrm>
          <a:custGeom>
            <a:avLst/>
            <a:gdLst/>
            <a:ahLst/>
            <a:cxnLst/>
            <a:rect l="l" t="t" r="r" b="b"/>
            <a:pathLst>
              <a:path w="4625" h="4634" extrusionOk="0">
                <a:moveTo>
                  <a:pt x="1" y="0"/>
                </a:moveTo>
                <a:lnTo>
                  <a:pt x="1" y="4633"/>
                </a:lnTo>
                <a:lnTo>
                  <a:pt x="4625" y="4633"/>
                </a:lnTo>
                <a:lnTo>
                  <a:pt x="462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8" name="Google Shape;158;p8"/>
          <p:cNvGrpSpPr/>
          <p:nvPr/>
        </p:nvGrpSpPr>
        <p:grpSpPr>
          <a:xfrm>
            <a:off x="4095146" y="-859690"/>
            <a:ext cx="199001" cy="2139769"/>
            <a:chOff x="8008096" y="2108910"/>
            <a:chExt cx="199001" cy="2139769"/>
          </a:xfrm>
        </p:grpSpPr>
        <p:sp>
          <p:nvSpPr>
            <p:cNvPr id="159" name="Google Shape;159;p8"/>
            <p:cNvSpPr/>
            <p:nvPr/>
          </p:nvSpPr>
          <p:spPr>
            <a:xfrm>
              <a:off x="8008096" y="4049705"/>
              <a:ext cx="199001" cy="198975"/>
            </a:xfrm>
            <a:custGeom>
              <a:avLst/>
              <a:gdLst/>
              <a:ahLst/>
              <a:cxnLst/>
              <a:rect l="l" t="t" r="r" b="b"/>
              <a:pathLst>
                <a:path w="7594" h="7593" extrusionOk="0">
                  <a:moveTo>
                    <a:pt x="1" y="0"/>
                  </a:moveTo>
                  <a:lnTo>
                    <a:pt x="1" y="7593"/>
                  </a:lnTo>
                  <a:lnTo>
                    <a:pt x="7593" y="7593"/>
                  </a:lnTo>
                  <a:lnTo>
                    <a:pt x="759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8"/>
            <p:cNvSpPr/>
            <p:nvPr/>
          </p:nvSpPr>
          <p:spPr>
            <a:xfrm>
              <a:off x="8103246" y="2108910"/>
              <a:ext cx="8464" cy="1793863"/>
            </a:xfrm>
            <a:custGeom>
              <a:avLst/>
              <a:gdLst/>
              <a:ahLst/>
              <a:cxnLst/>
              <a:rect l="l" t="t" r="r" b="b"/>
              <a:pathLst>
                <a:path w="323" h="68455" extrusionOk="0">
                  <a:moveTo>
                    <a:pt x="166" y="1"/>
                  </a:moveTo>
                  <a:lnTo>
                    <a:pt x="0" y="68455"/>
                  </a:lnTo>
                  <a:lnTo>
                    <a:pt x="322" y="68455"/>
                  </a:lnTo>
                  <a:lnTo>
                    <a:pt x="1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 name="Google Shape;161;p8"/>
          <p:cNvGrpSpPr/>
          <p:nvPr/>
        </p:nvGrpSpPr>
        <p:grpSpPr>
          <a:xfrm>
            <a:off x="6333286" y="3704939"/>
            <a:ext cx="133252" cy="1952377"/>
            <a:chOff x="6780548" y="337714"/>
            <a:chExt cx="133252" cy="1952377"/>
          </a:xfrm>
        </p:grpSpPr>
        <p:sp>
          <p:nvSpPr>
            <p:cNvPr id="162" name="Google Shape;162;p8"/>
            <p:cNvSpPr/>
            <p:nvPr/>
          </p:nvSpPr>
          <p:spPr>
            <a:xfrm>
              <a:off x="6780548" y="2156839"/>
              <a:ext cx="133252" cy="133252"/>
            </a:xfrm>
            <a:custGeom>
              <a:avLst/>
              <a:gdLst/>
              <a:ahLst/>
              <a:cxnLst/>
              <a:rect l="l" t="t" r="r" b="b"/>
              <a:pathLst>
                <a:path w="5085" h="5085" fill="none" extrusionOk="0">
                  <a:moveTo>
                    <a:pt x="1" y="1"/>
                  </a:moveTo>
                  <a:lnTo>
                    <a:pt x="5084" y="1"/>
                  </a:lnTo>
                  <a:lnTo>
                    <a:pt x="5084" y="5084"/>
                  </a:lnTo>
                  <a:lnTo>
                    <a:pt x="1" y="5084"/>
                  </a:lnTo>
                  <a:close/>
                </a:path>
              </a:pathLst>
            </a:custGeom>
            <a:noFill/>
            <a:ln w="4125" cap="flat" cmpd="sng">
              <a:solidFill>
                <a:schemeClr val="accent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8"/>
            <p:cNvSpPr/>
            <p:nvPr/>
          </p:nvSpPr>
          <p:spPr>
            <a:xfrm>
              <a:off x="6842943" y="337714"/>
              <a:ext cx="8464" cy="1695359"/>
            </a:xfrm>
            <a:custGeom>
              <a:avLst/>
              <a:gdLst/>
              <a:ahLst/>
              <a:cxnLst/>
              <a:rect l="l" t="t" r="r" b="b"/>
              <a:pathLst>
                <a:path w="323" h="64696" extrusionOk="0">
                  <a:moveTo>
                    <a:pt x="157" y="0"/>
                  </a:moveTo>
                  <a:lnTo>
                    <a:pt x="1" y="64695"/>
                  </a:lnTo>
                  <a:lnTo>
                    <a:pt x="322" y="64695"/>
                  </a:lnTo>
                  <a:lnTo>
                    <a:pt x="15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 name="Google Shape;164;p8"/>
          <p:cNvGrpSpPr/>
          <p:nvPr/>
        </p:nvGrpSpPr>
        <p:grpSpPr>
          <a:xfrm>
            <a:off x="2702021" y="3612763"/>
            <a:ext cx="121172" cy="760495"/>
            <a:chOff x="5245196" y="3136513"/>
            <a:chExt cx="121172" cy="760495"/>
          </a:xfrm>
        </p:grpSpPr>
        <p:sp>
          <p:nvSpPr>
            <p:cNvPr id="165" name="Google Shape;165;p8"/>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8"/>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7" name="Google Shape;167;p8"/>
          <p:cNvSpPr/>
          <p:nvPr/>
        </p:nvSpPr>
        <p:spPr>
          <a:xfrm>
            <a:off x="5539523" y="4516718"/>
            <a:ext cx="104086" cy="104322"/>
          </a:xfrm>
          <a:custGeom>
            <a:avLst/>
            <a:gdLst/>
            <a:ahLst/>
            <a:cxnLst/>
            <a:rect l="l" t="t" r="r" b="b"/>
            <a:pathLst>
              <a:path w="3972" h="3981" extrusionOk="0">
                <a:moveTo>
                  <a:pt x="0" y="1"/>
                </a:moveTo>
                <a:lnTo>
                  <a:pt x="0" y="3981"/>
                </a:lnTo>
                <a:lnTo>
                  <a:pt x="3972" y="3981"/>
                </a:lnTo>
                <a:lnTo>
                  <a:pt x="397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8"/>
          <p:cNvSpPr/>
          <p:nvPr/>
        </p:nvSpPr>
        <p:spPr>
          <a:xfrm>
            <a:off x="6994217" y="3378784"/>
            <a:ext cx="80476" cy="80476"/>
          </a:xfrm>
          <a:custGeom>
            <a:avLst/>
            <a:gdLst/>
            <a:ahLst/>
            <a:cxnLst/>
            <a:rect l="l" t="t" r="r" b="b"/>
            <a:pathLst>
              <a:path w="3071" h="3071" extrusionOk="0">
                <a:moveTo>
                  <a:pt x="1" y="1"/>
                </a:moveTo>
                <a:lnTo>
                  <a:pt x="1" y="3071"/>
                </a:lnTo>
                <a:lnTo>
                  <a:pt x="3071" y="3071"/>
                </a:lnTo>
                <a:lnTo>
                  <a:pt x="307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69"/>
        <p:cNvGrpSpPr/>
        <p:nvPr/>
      </p:nvGrpSpPr>
      <p:grpSpPr>
        <a:xfrm>
          <a:off x="0" y="0"/>
          <a:ext cx="0" cy="0"/>
          <a:chOff x="0" y="0"/>
          <a:chExt cx="0" cy="0"/>
        </a:xfrm>
      </p:grpSpPr>
      <p:sp>
        <p:nvSpPr>
          <p:cNvPr id="170" name="Google Shape;170;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171" name="Google Shape;171;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172" name="Google Shape;172;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Quote">
  <p:cSld name="TITLE_1">
    <p:spTree>
      <p:nvGrpSpPr>
        <p:cNvPr id="1" name="Shape 176"/>
        <p:cNvGrpSpPr/>
        <p:nvPr/>
      </p:nvGrpSpPr>
      <p:grpSpPr>
        <a:xfrm>
          <a:off x="0" y="0"/>
          <a:ext cx="0" cy="0"/>
          <a:chOff x="0" y="0"/>
          <a:chExt cx="0" cy="0"/>
        </a:xfrm>
      </p:grpSpPr>
      <p:sp>
        <p:nvSpPr>
          <p:cNvPr id="177" name="Google Shape;177;p11"/>
          <p:cNvSpPr txBox="1">
            <a:spLocks noGrp="1"/>
          </p:cNvSpPr>
          <p:nvPr>
            <p:ph type="ctrTitle"/>
          </p:nvPr>
        </p:nvSpPr>
        <p:spPr>
          <a:xfrm>
            <a:off x="3068675" y="3075325"/>
            <a:ext cx="3055800" cy="547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5200"/>
              <a:buNone/>
              <a:defRPr sz="2400">
                <a:solidFill>
                  <a:schemeClr val="accent1"/>
                </a:solidFill>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78" name="Google Shape;178;p11"/>
          <p:cNvSpPr txBox="1">
            <a:spLocks noGrp="1"/>
          </p:cNvSpPr>
          <p:nvPr>
            <p:ph type="subTitle" idx="1"/>
          </p:nvPr>
        </p:nvSpPr>
        <p:spPr>
          <a:xfrm>
            <a:off x="2333000" y="1799075"/>
            <a:ext cx="4478100" cy="792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800"/>
              <a:buNone/>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79" name="Google Shape;179;p11"/>
          <p:cNvSpPr/>
          <p:nvPr/>
        </p:nvSpPr>
        <p:spPr>
          <a:xfrm>
            <a:off x="1621169" y="2890613"/>
            <a:ext cx="121198" cy="121434"/>
          </a:xfrm>
          <a:custGeom>
            <a:avLst/>
            <a:gdLst/>
            <a:ahLst/>
            <a:cxnLst/>
            <a:rect l="l" t="t" r="r" b="b"/>
            <a:pathLst>
              <a:path w="4625" h="4634" extrusionOk="0">
                <a:moveTo>
                  <a:pt x="1" y="0"/>
                </a:moveTo>
                <a:lnTo>
                  <a:pt x="1" y="4633"/>
                </a:lnTo>
                <a:lnTo>
                  <a:pt x="4625" y="4633"/>
                </a:lnTo>
                <a:lnTo>
                  <a:pt x="462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1"/>
          <p:cNvSpPr/>
          <p:nvPr/>
        </p:nvSpPr>
        <p:spPr>
          <a:xfrm>
            <a:off x="1238740" y="2106884"/>
            <a:ext cx="121434" cy="121434"/>
          </a:xfrm>
          <a:custGeom>
            <a:avLst/>
            <a:gdLst/>
            <a:ahLst/>
            <a:cxnLst/>
            <a:rect l="l" t="t" r="r" b="b"/>
            <a:pathLst>
              <a:path w="4634" h="4634" extrusionOk="0">
                <a:moveTo>
                  <a:pt x="0" y="1"/>
                </a:moveTo>
                <a:lnTo>
                  <a:pt x="0" y="4634"/>
                </a:lnTo>
                <a:lnTo>
                  <a:pt x="4633" y="4634"/>
                </a:lnTo>
                <a:lnTo>
                  <a:pt x="463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1"/>
          <p:cNvSpPr/>
          <p:nvPr/>
        </p:nvSpPr>
        <p:spPr>
          <a:xfrm>
            <a:off x="8710023" y="4821495"/>
            <a:ext cx="98059" cy="98295"/>
          </a:xfrm>
          <a:custGeom>
            <a:avLst/>
            <a:gdLst/>
            <a:ahLst/>
            <a:cxnLst/>
            <a:rect l="l" t="t" r="r" b="b"/>
            <a:pathLst>
              <a:path w="3742" h="3751" fill="none" extrusionOk="0">
                <a:moveTo>
                  <a:pt x="1" y="0"/>
                </a:moveTo>
                <a:lnTo>
                  <a:pt x="3742" y="0"/>
                </a:lnTo>
                <a:lnTo>
                  <a:pt x="3742" y="3750"/>
                </a:lnTo>
                <a:lnTo>
                  <a:pt x="1" y="3750"/>
                </a:lnTo>
                <a:close/>
              </a:path>
            </a:pathLst>
          </a:custGeom>
          <a:noFill/>
          <a:ln w="2975" cap="flat" cmpd="sng">
            <a:solidFill>
              <a:schemeClr val="accent1"/>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1"/>
          <p:cNvSpPr/>
          <p:nvPr/>
        </p:nvSpPr>
        <p:spPr>
          <a:xfrm>
            <a:off x="275669" y="1557059"/>
            <a:ext cx="57834" cy="57599"/>
          </a:xfrm>
          <a:custGeom>
            <a:avLst/>
            <a:gdLst/>
            <a:ahLst/>
            <a:cxnLst/>
            <a:rect l="l" t="t" r="r" b="b"/>
            <a:pathLst>
              <a:path w="2207" h="2198" fill="none" extrusionOk="0">
                <a:moveTo>
                  <a:pt x="0" y="0"/>
                </a:moveTo>
                <a:lnTo>
                  <a:pt x="2207" y="0"/>
                </a:lnTo>
                <a:lnTo>
                  <a:pt x="2207" y="2197"/>
                </a:lnTo>
                <a:lnTo>
                  <a:pt x="0" y="2197"/>
                </a:lnTo>
                <a:close/>
              </a:path>
            </a:pathLst>
          </a:custGeom>
          <a:noFill/>
          <a:ln w="2975" cap="flat" cmpd="sng">
            <a:solidFill>
              <a:schemeClr val="accent2"/>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1"/>
          <p:cNvSpPr/>
          <p:nvPr/>
        </p:nvSpPr>
        <p:spPr>
          <a:xfrm>
            <a:off x="8263673" y="2953681"/>
            <a:ext cx="104086" cy="104322"/>
          </a:xfrm>
          <a:custGeom>
            <a:avLst/>
            <a:gdLst/>
            <a:ahLst/>
            <a:cxnLst/>
            <a:rect l="l" t="t" r="r" b="b"/>
            <a:pathLst>
              <a:path w="3972" h="3981" extrusionOk="0">
                <a:moveTo>
                  <a:pt x="0" y="1"/>
                </a:moveTo>
                <a:lnTo>
                  <a:pt x="0" y="3981"/>
                </a:lnTo>
                <a:lnTo>
                  <a:pt x="3972" y="3981"/>
                </a:lnTo>
                <a:lnTo>
                  <a:pt x="397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4" name="Google Shape;184;p11"/>
          <p:cNvGrpSpPr/>
          <p:nvPr/>
        </p:nvGrpSpPr>
        <p:grpSpPr>
          <a:xfrm>
            <a:off x="8217007" y="3576772"/>
            <a:ext cx="188886" cy="1181531"/>
            <a:chOff x="2877432" y="975334"/>
            <a:chExt cx="188886" cy="1181531"/>
          </a:xfrm>
        </p:grpSpPr>
        <p:sp>
          <p:nvSpPr>
            <p:cNvPr id="185" name="Google Shape;185;p11"/>
            <p:cNvSpPr/>
            <p:nvPr/>
          </p:nvSpPr>
          <p:spPr>
            <a:xfrm>
              <a:off x="2877432" y="1968242"/>
              <a:ext cx="188886" cy="188624"/>
            </a:xfrm>
            <a:custGeom>
              <a:avLst/>
              <a:gdLst/>
              <a:ahLst/>
              <a:cxnLst/>
              <a:rect l="l" t="t" r="r" b="b"/>
              <a:pathLst>
                <a:path w="7208" h="7198" fill="none" extrusionOk="0">
                  <a:moveTo>
                    <a:pt x="1" y="0"/>
                  </a:moveTo>
                  <a:lnTo>
                    <a:pt x="7208" y="0"/>
                  </a:lnTo>
                  <a:lnTo>
                    <a:pt x="7208" y="7198"/>
                  </a:lnTo>
                  <a:lnTo>
                    <a:pt x="1" y="7198"/>
                  </a:lnTo>
                  <a:close/>
                </a:path>
              </a:pathLst>
            </a:custGeom>
            <a:noFill/>
            <a:ln w="5750" cap="flat" cmpd="sng">
              <a:solidFill>
                <a:schemeClr val="accent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1"/>
            <p:cNvSpPr/>
            <p:nvPr/>
          </p:nvSpPr>
          <p:spPr>
            <a:xfrm>
              <a:off x="2905393" y="1452501"/>
              <a:ext cx="133226" cy="133252"/>
            </a:xfrm>
            <a:custGeom>
              <a:avLst/>
              <a:gdLst/>
              <a:ahLst/>
              <a:cxnLst/>
              <a:rect l="l" t="t" r="r" b="b"/>
              <a:pathLst>
                <a:path w="5084" h="5085" fill="none" extrusionOk="0">
                  <a:moveTo>
                    <a:pt x="0" y="1"/>
                  </a:moveTo>
                  <a:lnTo>
                    <a:pt x="5083" y="1"/>
                  </a:lnTo>
                  <a:lnTo>
                    <a:pt x="5083" y="5084"/>
                  </a:lnTo>
                  <a:lnTo>
                    <a:pt x="0" y="5084"/>
                  </a:lnTo>
                  <a:close/>
                </a:path>
              </a:pathLst>
            </a:custGeom>
            <a:noFill/>
            <a:ln w="4125" cap="flat" cmpd="sng">
              <a:solidFill>
                <a:schemeClr val="accent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1"/>
            <p:cNvSpPr/>
            <p:nvPr/>
          </p:nvSpPr>
          <p:spPr>
            <a:xfrm>
              <a:off x="2931651" y="975334"/>
              <a:ext cx="80476" cy="80711"/>
            </a:xfrm>
            <a:custGeom>
              <a:avLst/>
              <a:gdLst/>
              <a:ahLst/>
              <a:cxnLst/>
              <a:rect l="l" t="t" r="r" b="b"/>
              <a:pathLst>
                <a:path w="3071" h="3080" fill="none" extrusionOk="0">
                  <a:moveTo>
                    <a:pt x="0" y="0"/>
                  </a:moveTo>
                  <a:lnTo>
                    <a:pt x="3070" y="0"/>
                  </a:lnTo>
                  <a:lnTo>
                    <a:pt x="3070" y="3080"/>
                  </a:lnTo>
                  <a:lnTo>
                    <a:pt x="0" y="3080"/>
                  </a:lnTo>
                  <a:close/>
                </a:path>
              </a:pathLst>
            </a:custGeom>
            <a:noFill/>
            <a:ln w="2525" cap="flat" cmpd="sng">
              <a:solidFill>
                <a:schemeClr val="accent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8" name="Google Shape;188;p11"/>
          <p:cNvSpPr/>
          <p:nvPr/>
        </p:nvSpPr>
        <p:spPr>
          <a:xfrm>
            <a:off x="8718796" y="1164882"/>
            <a:ext cx="80502" cy="80476"/>
          </a:xfrm>
          <a:custGeom>
            <a:avLst/>
            <a:gdLst/>
            <a:ahLst/>
            <a:cxnLst/>
            <a:rect l="l" t="t" r="r" b="b"/>
            <a:pathLst>
              <a:path w="3072" h="3071" extrusionOk="0">
                <a:moveTo>
                  <a:pt x="1" y="0"/>
                </a:moveTo>
                <a:lnTo>
                  <a:pt x="1" y="3070"/>
                </a:lnTo>
                <a:lnTo>
                  <a:pt x="3071" y="3070"/>
                </a:lnTo>
                <a:lnTo>
                  <a:pt x="307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9" name="Google Shape;189;p11"/>
          <p:cNvGrpSpPr/>
          <p:nvPr/>
        </p:nvGrpSpPr>
        <p:grpSpPr>
          <a:xfrm>
            <a:off x="7519346" y="3243318"/>
            <a:ext cx="98059" cy="1147596"/>
            <a:chOff x="3347921" y="16006"/>
            <a:chExt cx="98059" cy="1147596"/>
          </a:xfrm>
        </p:grpSpPr>
        <p:sp>
          <p:nvSpPr>
            <p:cNvPr id="190" name="Google Shape;190;p11"/>
            <p:cNvSpPr/>
            <p:nvPr/>
          </p:nvSpPr>
          <p:spPr>
            <a:xfrm>
              <a:off x="3347921" y="1065280"/>
              <a:ext cx="98059" cy="98321"/>
            </a:xfrm>
            <a:custGeom>
              <a:avLst/>
              <a:gdLst/>
              <a:ahLst/>
              <a:cxnLst/>
              <a:rect l="l" t="t" r="r" b="b"/>
              <a:pathLst>
                <a:path w="3742" h="3752" fill="none" extrusionOk="0">
                  <a:moveTo>
                    <a:pt x="0" y="1"/>
                  </a:moveTo>
                  <a:lnTo>
                    <a:pt x="3741" y="1"/>
                  </a:lnTo>
                  <a:lnTo>
                    <a:pt x="3741" y="3751"/>
                  </a:lnTo>
                  <a:lnTo>
                    <a:pt x="0" y="3751"/>
                  </a:lnTo>
                  <a:close/>
                </a:path>
              </a:pathLst>
            </a:custGeom>
            <a:noFill/>
            <a:ln w="2975" cap="flat" cmpd="sng">
              <a:solidFill>
                <a:schemeClr val="accent1"/>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1"/>
            <p:cNvSpPr/>
            <p:nvPr/>
          </p:nvSpPr>
          <p:spPr>
            <a:xfrm>
              <a:off x="3392705" y="16006"/>
              <a:ext cx="8464" cy="894665"/>
            </a:xfrm>
            <a:custGeom>
              <a:avLst/>
              <a:gdLst/>
              <a:ahLst/>
              <a:cxnLst/>
              <a:rect l="l" t="t" r="r" b="b"/>
              <a:pathLst>
                <a:path w="323" h="34141" extrusionOk="0">
                  <a:moveTo>
                    <a:pt x="157" y="1"/>
                  </a:moveTo>
                  <a:lnTo>
                    <a:pt x="1" y="34141"/>
                  </a:lnTo>
                  <a:lnTo>
                    <a:pt x="323" y="34141"/>
                  </a:lnTo>
                  <a:lnTo>
                    <a:pt x="15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2" name="Google Shape;192;p11"/>
          <p:cNvGrpSpPr/>
          <p:nvPr/>
        </p:nvGrpSpPr>
        <p:grpSpPr>
          <a:xfrm>
            <a:off x="805821" y="2953663"/>
            <a:ext cx="121172" cy="760495"/>
            <a:chOff x="5245196" y="3136513"/>
            <a:chExt cx="121172" cy="760495"/>
          </a:xfrm>
        </p:grpSpPr>
        <p:sp>
          <p:nvSpPr>
            <p:cNvPr id="193" name="Google Shape;193;p11"/>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1"/>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5" name="Google Shape;195;p11"/>
          <p:cNvGrpSpPr/>
          <p:nvPr/>
        </p:nvGrpSpPr>
        <p:grpSpPr>
          <a:xfrm>
            <a:off x="250617" y="2402301"/>
            <a:ext cx="188650" cy="2468354"/>
            <a:chOff x="250617" y="2402301"/>
            <a:chExt cx="188650" cy="2468354"/>
          </a:xfrm>
        </p:grpSpPr>
        <p:sp>
          <p:nvSpPr>
            <p:cNvPr id="196" name="Google Shape;196;p11"/>
            <p:cNvSpPr/>
            <p:nvPr/>
          </p:nvSpPr>
          <p:spPr>
            <a:xfrm>
              <a:off x="250617" y="4681770"/>
              <a:ext cx="188650" cy="188886"/>
            </a:xfrm>
            <a:custGeom>
              <a:avLst/>
              <a:gdLst/>
              <a:ahLst/>
              <a:cxnLst/>
              <a:rect l="l" t="t" r="r" b="b"/>
              <a:pathLst>
                <a:path w="7199" h="7208" fill="none" extrusionOk="0">
                  <a:moveTo>
                    <a:pt x="0" y="1"/>
                  </a:moveTo>
                  <a:lnTo>
                    <a:pt x="7198" y="1"/>
                  </a:lnTo>
                  <a:lnTo>
                    <a:pt x="7198" y="7207"/>
                  </a:lnTo>
                  <a:lnTo>
                    <a:pt x="0" y="7207"/>
                  </a:lnTo>
                  <a:close/>
                </a:path>
              </a:pathLst>
            </a:custGeom>
            <a:noFill/>
            <a:ln w="5750" cap="flat" cmpd="sng">
              <a:solidFill>
                <a:schemeClr val="accent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1"/>
            <p:cNvSpPr/>
            <p:nvPr/>
          </p:nvSpPr>
          <p:spPr>
            <a:xfrm>
              <a:off x="278316" y="4166291"/>
              <a:ext cx="133226" cy="133226"/>
            </a:xfrm>
            <a:custGeom>
              <a:avLst/>
              <a:gdLst/>
              <a:ahLst/>
              <a:cxnLst/>
              <a:rect l="l" t="t" r="r" b="b"/>
              <a:pathLst>
                <a:path w="5084" h="5084" fill="none" extrusionOk="0">
                  <a:moveTo>
                    <a:pt x="1" y="0"/>
                  </a:moveTo>
                  <a:lnTo>
                    <a:pt x="5084" y="0"/>
                  </a:lnTo>
                  <a:lnTo>
                    <a:pt x="5084" y="5084"/>
                  </a:lnTo>
                  <a:lnTo>
                    <a:pt x="1" y="5084"/>
                  </a:lnTo>
                  <a:close/>
                </a:path>
              </a:pathLst>
            </a:custGeom>
            <a:noFill/>
            <a:ln w="4125" cap="flat" cmpd="sng">
              <a:solidFill>
                <a:schemeClr val="accent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1"/>
            <p:cNvSpPr/>
            <p:nvPr/>
          </p:nvSpPr>
          <p:spPr>
            <a:xfrm>
              <a:off x="304573" y="3689098"/>
              <a:ext cx="80476" cy="80476"/>
            </a:xfrm>
            <a:custGeom>
              <a:avLst/>
              <a:gdLst/>
              <a:ahLst/>
              <a:cxnLst/>
              <a:rect l="l" t="t" r="r" b="b"/>
              <a:pathLst>
                <a:path w="3071" h="3071" fill="none" extrusionOk="0">
                  <a:moveTo>
                    <a:pt x="1" y="0"/>
                  </a:moveTo>
                  <a:lnTo>
                    <a:pt x="3071" y="0"/>
                  </a:lnTo>
                  <a:lnTo>
                    <a:pt x="3071" y="3071"/>
                  </a:lnTo>
                  <a:lnTo>
                    <a:pt x="1" y="3071"/>
                  </a:lnTo>
                  <a:close/>
                </a:path>
              </a:pathLst>
            </a:custGeom>
            <a:noFill/>
            <a:ln w="2525" cap="flat" cmpd="sng">
              <a:solidFill>
                <a:schemeClr val="accent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11"/>
            <p:cNvSpPr/>
            <p:nvPr/>
          </p:nvSpPr>
          <p:spPr>
            <a:xfrm>
              <a:off x="340710" y="2402301"/>
              <a:ext cx="8464" cy="1011487"/>
            </a:xfrm>
            <a:custGeom>
              <a:avLst/>
              <a:gdLst/>
              <a:ahLst/>
              <a:cxnLst/>
              <a:rect l="l" t="t" r="r" b="b"/>
              <a:pathLst>
                <a:path w="323" h="38599" extrusionOk="0">
                  <a:moveTo>
                    <a:pt x="157" y="1"/>
                  </a:moveTo>
                  <a:lnTo>
                    <a:pt x="0" y="38599"/>
                  </a:lnTo>
                  <a:lnTo>
                    <a:pt x="322" y="38599"/>
                  </a:lnTo>
                  <a:lnTo>
                    <a:pt x="15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0" name="Google Shape;200;p11"/>
          <p:cNvSpPr/>
          <p:nvPr/>
        </p:nvSpPr>
        <p:spPr>
          <a:xfrm>
            <a:off x="8307214" y="-383977"/>
            <a:ext cx="8464" cy="2519637"/>
          </a:xfrm>
          <a:custGeom>
            <a:avLst/>
            <a:gdLst/>
            <a:ahLst/>
            <a:cxnLst/>
            <a:rect l="l" t="t" r="r" b="b"/>
            <a:pathLst>
              <a:path w="323" h="96151" extrusionOk="0">
                <a:moveTo>
                  <a:pt x="166" y="0"/>
                </a:moveTo>
                <a:lnTo>
                  <a:pt x="1" y="96150"/>
                </a:lnTo>
                <a:lnTo>
                  <a:pt x="323" y="96150"/>
                </a:lnTo>
                <a:lnTo>
                  <a:pt x="16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1"/>
          <p:cNvSpPr/>
          <p:nvPr/>
        </p:nvSpPr>
        <p:spPr>
          <a:xfrm>
            <a:off x="646863" y="21446"/>
            <a:ext cx="8464" cy="1689069"/>
          </a:xfrm>
          <a:custGeom>
            <a:avLst/>
            <a:gdLst/>
            <a:ahLst/>
            <a:cxnLst/>
            <a:rect l="l" t="t" r="r" b="b"/>
            <a:pathLst>
              <a:path w="323" h="64456" extrusionOk="0">
                <a:moveTo>
                  <a:pt x="166" y="0"/>
                </a:moveTo>
                <a:lnTo>
                  <a:pt x="1" y="64456"/>
                </a:lnTo>
                <a:lnTo>
                  <a:pt x="322" y="64456"/>
                </a:lnTo>
                <a:lnTo>
                  <a:pt x="16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2" name="Google Shape;202;p11"/>
          <p:cNvGrpSpPr/>
          <p:nvPr/>
        </p:nvGrpSpPr>
        <p:grpSpPr>
          <a:xfrm>
            <a:off x="2038689" y="173907"/>
            <a:ext cx="57599" cy="831799"/>
            <a:chOff x="2038689" y="173907"/>
            <a:chExt cx="57599" cy="831799"/>
          </a:xfrm>
        </p:grpSpPr>
        <p:sp>
          <p:nvSpPr>
            <p:cNvPr id="203" name="Google Shape;203;p11"/>
            <p:cNvSpPr/>
            <p:nvPr/>
          </p:nvSpPr>
          <p:spPr>
            <a:xfrm>
              <a:off x="2038689" y="947872"/>
              <a:ext cx="57599" cy="57834"/>
            </a:xfrm>
            <a:custGeom>
              <a:avLst/>
              <a:gdLst/>
              <a:ahLst/>
              <a:cxnLst/>
              <a:rect l="l" t="t" r="r" b="b"/>
              <a:pathLst>
                <a:path w="2198" h="2207" fill="none" extrusionOk="0">
                  <a:moveTo>
                    <a:pt x="1" y="0"/>
                  </a:moveTo>
                  <a:lnTo>
                    <a:pt x="2197" y="0"/>
                  </a:lnTo>
                  <a:lnTo>
                    <a:pt x="2197" y="2206"/>
                  </a:lnTo>
                  <a:lnTo>
                    <a:pt x="1" y="2206"/>
                  </a:lnTo>
                  <a:close/>
                </a:path>
              </a:pathLst>
            </a:custGeom>
            <a:noFill/>
            <a:ln w="2975" cap="flat" cmpd="sng">
              <a:solidFill>
                <a:schemeClr val="accent2"/>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11"/>
            <p:cNvSpPr/>
            <p:nvPr/>
          </p:nvSpPr>
          <p:spPr>
            <a:xfrm>
              <a:off x="2063269" y="173907"/>
              <a:ext cx="8438" cy="692074"/>
            </a:xfrm>
            <a:custGeom>
              <a:avLst/>
              <a:gdLst/>
              <a:ahLst/>
              <a:cxnLst/>
              <a:rect l="l" t="t" r="r" b="b"/>
              <a:pathLst>
                <a:path w="322" h="26410" extrusionOk="0">
                  <a:moveTo>
                    <a:pt x="166" y="1"/>
                  </a:moveTo>
                  <a:lnTo>
                    <a:pt x="0" y="26410"/>
                  </a:lnTo>
                  <a:lnTo>
                    <a:pt x="322" y="26410"/>
                  </a:lnTo>
                  <a:lnTo>
                    <a:pt x="1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5" name="Google Shape;205;p11"/>
          <p:cNvSpPr/>
          <p:nvPr/>
        </p:nvSpPr>
        <p:spPr>
          <a:xfrm>
            <a:off x="7582340" y="1834534"/>
            <a:ext cx="121434" cy="121434"/>
          </a:xfrm>
          <a:custGeom>
            <a:avLst/>
            <a:gdLst/>
            <a:ahLst/>
            <a:cxnLst/>
            <a:rect l="l" t="t" r="r" b="b"/>
            <a:pathLst>
              <a:path w="4634" h="4634" extrusionOk="0">
                <a:moveTo>
                  <a:pt x="0" y="1"/>
                </a:moveTo>
                <a:lnTo>
                  <a:pt x="0" y="4634"/>
                </a:lnTo>
                <a:lnTo>
                  <a:pt x="4633" y="4634"/>
                </a:lnTo>
                <a:lnTo>
                  <a:pt x="463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6" name="Google Shape;206;p11"/>
          <p:cNvGrpSpPr/>
          <p:nvPr/>
        </p:nvGrpSpPr>
        <p:grpSpPr>
          <a:xfrm>
            <a:off x="4920170" y="-496491"/>
            <a:ext cx="188886" cy="1181531"/>
            <a:chOff x="2877432" y="975334"/>
            <a:chExt cx="188886" cy="1181531"/>
          </a:xfrm>
        </p:grpSpPr>
        <p:sp>
          <p:nvSpPr>
            <p:cNvPr id="207" name="Google Shape;207;p11"/>
            <p:cNvSpPr/>
            <p:nvPr/>
          </p:nvSpPr>
          <p:spPr>
            <a:xfrm>
              <a:off x="2877432" y="1968242"/>
              <a:ext cx="188886" cy="188624"/>
            </a:xfrm>
            <a:custGeom>
              <a:avLst/>
              <a:gdLst/>
              <a:ahLst/>
              <a:cxnLst/>
              <a:rect l="l" t="t" r="r" b="b"/>
              <a:pathLst>
                <a:path w="7208" h="7198" fill="none" extrusionOk="0">
                  <a:moveTo>
                    <a:pt x="1" y="0"/>
                  </a:moveTo>
                  <a:lnTo>
                    <a:pt x="7208" y="0"/>
                  </a:lnTo>
                  <a:lnTo>
                    <a:pt x="7208" y="7198"/>
                  </a:lnTo>
                  <a:lnTo>
                    <a:pt x="1" y="7198"/>
                  </a:lnTo>
                  <a:close/>
                </a:path>
              </a:pathLst>
            </a:custGeom>
            <a:noFill/>
            <a:ln w="5750" cap="flat" cmpd="sng">
              <a:solidFill>
                <a:schemeClr val="accent2"/>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11"/>
            <p:cNvSpPr/>
            <p:nvPr/>
          </p:nvSpPr>
          <p:spPr>
            <a:xfrm>
              <a:off x="2905393" y="1452501"/>
              <a:ext cx="133226" cy="133252"/>
            </a:xfrm>
            <a:custGeom>
              <a:avLst/>
              <a:gdLst/>
              <a:ahLst/>
              <a:cxnLst/>
              <a:rect l="l" t="t" r="r" b="b"/>
              <a:pathLst>
                <a:path w="5084" h="5085" fill="none" extrusionOk="0">
                  <a:moveTo>
                    <a:pt x="0" y="1"/>
                  </a:moveTo>
                  <a:lnTo>
                    <a:pt x="5083" y="1"/>
                  </a:lnTo>
                  <a:lnTo>
                    <a:pt x="5083" y="5084"/>
                  </a:lnTo>
                  <a:lnTo>
                    <a:pt x="0" y="5084"/>
                  </a:lnTo>
                  <a:close/>
                </a:path>
              </a:pathLst>
            </a:custGeom>
            <a:noFill/>
            <a:ln w="4125" cap="flat" cmpd="sng">
              <a:solidFill>
                <a:schemeClr val="accent2"/>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11"/>
            <p:cNvSpPr/>
            <p:nvPr/>
          </p:nvSpPr>
          <p:spPr>
            <a:xfrm>
              <a:off x="2931651" y="975334"/>
              <a:ext cx="80476" cy="80711"/>
            </a:xfrm>
            <a:custGeom>
              <a:avLst/>
              <a:gdLst/>
              <a:ahLst/>
              <a:cxnLst/>
              <a:rect l="l" t="t" r="r" b="b"/>
              <a:pathLst>
                <a:path w="3071" h="3080" fill="none" extrusionOk="0">
                  <a:moveTo>
                    <a:pt x="0" y="0"/>
                  </a:moveTo>
                  <a:lnTo>
                    <a:pt x="3070" y="0"/>
                  </a:lnTo>
                  <a:lnTo>
                    <a:pt x="3070" y="3080"/>
                  </a:lnTo>
                  <a:lnTo>
                    <a:pt x="0" y="3080"/>
                  </a:lnTo>
                  <a:close/>
                </a:path>
              </a:pathLst>
            </a:custGeom>
            <a:noFill/>
            <a:ln w="2525" cap="flat" cmpd="sng">
              <a:solidFill>
                <a:schemeClr val="accent2"/>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0" name="Google Shape;210;p11"/>
          <p:cNvSpPr/>
          <p:nvPr/>
        </p:nvSpPr>
        <p:spPr>
          <a:xfrm>
            <a:off x="7084804" y="549572"/>
            <a:ext cx="80476" cy="80476"/>
          </a:xfrm>
          <a:custGeom>
            <a:avLst/>
            <a:gdLst/>
            <a:ahLst/>
            <a:cxnLst/>
            <a:rect l="l" t="t" r="r" b="b"/>
            <a:pathLst>
              <a:path w="3071" h="3071" extrusionOk="0">
                <a:moveTo>
                  <a:pt x="1" y="1"/>
                </a:moveTo>
                <a:lnTo>
                  <a:pt x="1" y="3071"/>
                </a:lnTo>
                <a:lnTo>
                  <a:pt x="3071" y="3071"/>
                </a:lnTo>
                <a:lnTo>
                  <a:pt x="307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1" name="Google Shape;211;p11"/>
          <p:cNvGrpSpPr/>
          <p:nvPr/>
        </p:nvGrpSpPr>
        <p:grpSpPr>
          <a:xfrm>
            <a:off x="3030471" y="-223849"/>
            <a:ext cx="121172" cy="760495"/>
            <a:chOff x="5245196" y="3136513"/>
            <a:chExt cx="121172" cy="760495"/>
          </a:xfrm>
        </p:grpSpPr>
        <p:sp>
          <p:nvSpPr>
            <p:cNvPr id="212" name="Google Shape;212;p11"/>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11"/>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4" name="Google Shape;214;p11"/>
          <p:cNvGrpSpPr/>
          <p:nvPr/>
        </p:nvGrpSpPr>
        <p:grpSpPr>
          <a:xfrm>
            <a:off x="2306292" y="2569221"/>
            <a:ext cx="199237" cy="2828935"/>
            <a:chOff x="1608717" y="1280046"/>
            <a:chExt cx="199237" cy="2828935"/>
          </a:xfrm>
        </p:grpSpPr>
        <p:sp>
          <p:nvSpPr>
            <p:cNvPr id="215" name="Google Shape;215;p11"/>
            <p:cNvSpPr/>
            <p:nvPr/>
          </p:nvSpPr>
          <p:spPr>
            <a:xfrm>
              <a:off x="1608717" y="3909744"/>
              <a:ext cx="199237" cy="199237"/>
            </a:xfrm>
            <a:custGeom>
              <a:avLst/>
              <a:gdLst/>
              <a:ahLst/>
              <a:cxnLst/>
              <a:rect l="l" t="t" r="r" b="b"/>
              <a:pathLst>
                <a:path w="7603" h="7603" extrusionOk="0">
                  <a:moveTo>
                    <a:pt x="0" y="1"/>
                  </a:moveTo>
                  <a:lnTo>
                    <a:pt x="0" y="7602"/>
                  </a:lnTo>
                  <a:lnTo>
                    <a:pt x="7602" y="7602"/>
                  </a:lnTo>
                  <a:lnTo>
                    <a:pt x="760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11"/>
            <p:cNvSpPr/>
            <p:nvPr/>
          </p:nvSpPr>
          <p:spPr>
            <a:xfrm>
              <a:off x="1656175" y="3269477"/>
              <a:ext cx="104086" cy="104086"/>
            </a:xfrm>
            <a:custGeom>
              <a:avLst/>
              <a:gdLst/>
              <a:ahLst/>
              <a:cxnLst/>
              <a:rect l="l" t="t" r="r" b="b"/>
              <a:pathLst>
                <a:path w="3972" h="3972" extrusionOk="0">
                  <a:moveTo>
                    <a:pt x="0" y="1"/>
                  </a:moveTo>
                  <a:lnTo>
                    <a:pt x="0" y="3972"/>
                  </a:lnTo>
                  <a:lnTo>
                    <a:pt x="3971" y="3972"/>
                  </a:lnTo>
                  <a:lnTo>
                    <a:pt x="397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11"/>
            <p:cNvSpPr/>
            <p:nvPr/>
          </p:nvSpPr>
          <p:spPr>
            <a:xfrm>
              <a:off x="1704104" y="1280046"/>
              <a:ext cx="8464" cy="1794099"/>
            </a:xfrm>
            <a:custGeom>
              <a:avLst/>
              <a:gdLst/>
              <a:ahLst/>
              <a:cxnLst/>
              <a:rect l="l" t="t" r="r" b="b"/>
              <a:pathLst>
                <a:path w="323" h="68464" extrusionOk="0">
                  <a:moveTo>
                    <a:pt x="157" y="0"/>
                  </a:moveTo>
                  <a:lnTo>
                    <a:pt x="0" y="68464"/>
                  </a:lnTo>
                  <a:lnTo>
                    <a:pt x="322" y="68464"/>
                  </a:lnTo>
                  <a:lnTo>
                    <a:pt x="15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218"/>
        <p:cNvGrpSpPr/>
        <p:nvPr/>
      </p:nvGrpSpPr>
      <p:grpSpPr>
        <a:xfrm>
          <a:off x="0" y="0"/>
          <a:ext cx="0" cy="0"/>
          <a:chOff x="0" y="0"/>
          <a:chExt cx="0" cy="0"/>
        </a:xfrm>
      </p:grpSpPr>
      <p:sp>
        <p:nvSpPr>
          <p:cNvPr id="219" name="Google Shape;219;p12"/>
          <p:cNvSpPr txBox="1">
            <a:spLocks noGrp="1"/>
          </p:cNvSpPr>
          <p:nvPr>
            <p:ph type="title" hasCustomPrompt="1"/>
          </p:nvPr>
        </p:nvSpPr>
        <p:spPr>
          <a:xfrm>
            <a:off x="1733725" y="856650"/>
            <a:ext cx="5676600" cy="12303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8000">
                <a:solidFill>
                  <a:schemeClr val="accent2"/>
                </a:solidFill>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220" name="Google Shape;220;p12"/>
          <p:cNvSpPr txBox="1">
            <a:spLocks noGrp="1"/>
          </p:cNvSpPr>
          <p:nvPr>
            <p:ph type="body" idx="1"/>
          </p:nvPr>
        </p:nvSpPr>
        <p:spPr>
          <a:xfrm>
            <a:off x="3208075" y="2086950"/>
            <a:ext cx="2727900" cy="7155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grpSp>
        <p:nvGrpSpPr>
          <p:cNvPr id="221" name="Google Shape;221;p12"/>
          <p:cNvGrpSpPr/>
          <p:nvPr/>
        </p:nvGrpSpPr>
        <p:grpSpPr>
          <a:xfrm>
            <a:off x="722446" y="3412541"/>
            <a:ext cx="7699120" cy="1883463"/>
            <a:chOff x="4558950" y="838825"/>
            <a:chExt cx="2813800" cy="688350"/>
          </a:xfrm>
        </p:grpSpPr>
        <p:sp>
          <p:nvSpPr>
            <p:cNvPr id="222" name="Google Shape;222;p12"/>
            <p:cNvSpPr/>
            <p:nvPr/>
          </p:nvSpPr>
          <p:spPr>
            <a:xfrm>
              <a:off x="6067275" y="838825"/>
              <a:ext cx="46025" cy="39525"/>
            </a:xfrm>
            <a:custGeom>
              <a:avLst/>
              <a:gdLst/>
              <a:ahLst/>
              <a:cxnLst/>
              <a:rect l="l" t="t" r="r" b="b"/>
              <a:pathLst>
                <a:path w="1841" h="1581" extrusionOk="0">
                  <a:moveTo>
                    <a:pt x="1059" y="0"/>
                  </a:moveTo>
                  <a:cubicBezTo>
                    <a:pt x="353" y="0"/>
                    <a:pt x="1" y="857"/>
                    <a:pt x="492" y="1348"/>
                  </a:cubicBezTo>
                  <a:cubicBezTo>
                    <a:pt x="656" y="1508"/>
                    <a:pt x="856" y="1580"/>
                    <a:pt x="1051" y="1580"/>
                  </a:cubicBezTo>
                  <a:cubicBezTo>
                    <a:pt x="1456" y="1580"/>
                    <a:pt x="1840" y="1270"/>
                    <a:pt x="1840" y="794"/>
                  </a:cubicBezTo>
                  <a:cubicBezTo>
                    <a:pt x="1840" y="353"/>
                    <a:pt x="1487" y="0"/>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2"/>
            <p:cNvSpPr/>
            <p:nvPr/>
          </p:nvSpPr>
          <p:spPr>
            <a:xfrm>
              <a:off x="4703850" y="911275"/>
              <a:ext cx="2580700" cy="613375"/>
            </a:xfrm>
            <a:custGeom>
              <a:avLst/>
              <a:gdLst/>
              <a:ahLst/>
              <a:cxnLst/>
              <a:rect l="l" t="t" r="r" b="b"/>
              <a:pathLst>
                <a:path w="103228" h="24535" extrusionOk="0">
                  <a:moveTo>
                    <a:pt x="47431" y="0"/>
                  </a:moveTo>
                  <a:lnTo>
                    <a:pt x="34779" y="13685"/>
                  </a:lnTo>
                  <a:lnTo>
                    <a:pt x="20906" y="18309"/>
                  </a:lnTo>
                  <a:lnTo>
                    <a:pt x="15412" y="16898"/>
                  </a:lnTo>
                  <a:lnTo>
                    <a:pt x="9061" y="9892"/>
                  </a:lnTo>
                  <a:lnTo>
                    <a:pt x="1" y="24459"/>
                  </a:lnTo>
                  <a:lnTo>
                    <a:pt x="127" y="24534"/>
                  </a:lnTo>
                  <a:lnTo>
                    <a:pt x="9086" y="10131"/>
                  </a:lnTo>
                  <a:lnTo>
                    <a:pt x="15336" y="17024"/>
                  </a:lnTo>
                  <a:lnTo>
                    <a:pt x="20893" y="18448"/>
                  </a:lnTo>
                  <a:lnTo>
                    <a:pt x="20918" y="18461"/>
                  </a:lnTo>
                  <a:lnTo>
                    <a:pt x="34855" y="13811"/>
                  </a:lnTo>
                  <a:lnTo>
                    <a:pt x="47431" y="215"/>
                  </a:lnTo>
                  <a:lnTo>
                    <a:pt x="59099" y="12778"/>
                  </a:lnTo>
                  <a:lnTo>
                    <a:pt x="67479" y="19620"/>
                  </a:lnTo>
                  <a:lnTo>
                    <a:pt x="76513" y="18196"/>
                  </a:lnTo>
                  <a:lnTo>
                    <a:pt x="82209" y="19885"/>
                  </a:lnTo>
                  <a:lnTo>
                    <a:pt x="88661" y="9035"/>
                  </a:lnTo>
                  <a:lnTo>
                    <a:pt x="95138" y="5860"/>
                  </a:lnTo>
                  <a:lnTo>
                    <a:pt x="103101" y="24496"/>
                  </a:lnTo>
                  <a:lnTo>
                    <a:pt x="103227" y="24433"/>
                  </a:lnTo>
                  <a:lnTo>
                    <a:pt x="95213" y="5671"/>
                  </a:lnTo>
                  <a:lnTo>
                    <a:pt x="88585" y="8922"/>
                  </a:lnTo>
                  <a:lnTo>
                    <a:pt x="88560" y="8934"/>
                  </a:lnTo>
                  <a:lnTo>
                    <a:pt x="82146" y="19708"/>
                  </a:lnTo>
                  <a:lnTo>
                    <a:pt x="76539" y="18057"/>
                  </a:lnTo>
                  <a:lnTo>
                    <a:pt x="76513" y="18045"/>
                  </a:lnTo>
                  <a:lnTo>
                    <a:pt x="67529" y="19469"/>
                  </a:lnTo>
                  <a:lnTo>
                    <a:pt x="59187" y="12664"/>
                  </a:lnTo>
                  <a:lnTo>
                    <a:pt x="4743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12"/>
            <p:cNvSpPr/>
            <p:nvPr/>
          </p:nvSpPr>
          <p:spPr>
            <a:xfrm>
              <a:off x="4704175" y="930800"/>
              <a:ext cx="2582575" cy="595725"/>
            </a:xfrm>
            <a:custGeom>
              <a:avLst/>
              <a:gdLst/>
              <a:ahLst/>
              <a:cxnLst/>
              <a:rect l="l" t="t" r="r" b="b"/>
              <a:pathLst>
                <a:path w="103303" h="23829" extrusionOk="0">
                  <a:moveTo>
                    <a:pt x="67125" y="1"/>
                  </a:moveTo>
                  <a:lnTo>
                    <a:pt x="58065" y="5948"/>
                  </a:lnTo>
                  <a:lnTo>
                    <a:pt x="47115" y="9817"/>
                  </a:lnTo>
                  <a:lnTo>
                    <a:pt x="41747" y="17995"/>
                  </a:lnTo>
                  <a:lnTo>
                    <a:pt x="26941" y="870"/>
                  </a:lnTo>
                  <a:lnTo>
                    <a:pt x="19822" y="13421"/>
                  </a:lnTo>
                  <a:lnTo>
                    <a:pt x="8758" y="16054"/>
                  </a:lnTo>
                  <a:lnTo>
                    <a:pt x="8733" y="16054"/>
                  </a:lnTo>
                  <a:lnTo>
                    <a:pt x="1" y="23665"/>
                  </a:lnTo>
                  <a:lnTo>
                    <a:pt x="101" y="23766"/>
                  </a:lnTo>
                  <a:lnTo>
                    <a:pt x="8809" y="16180"/>
                  </a:lnTo>
                  <a:lnTo>
                    <a:pt x="19885" y="13547"/>
                  </a:lnTo>
                  <a:lnTo>
                    <a:pt x="19910" y="13547"/>
                  </a:lnTo>
                  <a:lnTo>
                    <a:pt x="26966" y="1122"/>
                  </a:lnTo>
                  <a:lnTo>
                    <a:pt x="41697" y="18158"/>
                  </a:lnTo>
                  <a:lnTo>
                    <a:pt x="41760" y="18234"/>
                  </a:lnTo>
                  <a:lnTo>
                    <a:pt x="47203" y="9930"/>
                  </a:lnTo>
                  <a:lnTo>
                    <a:pt x="58116" y="6087"/>
                  </a:lnTo>
                  <a:lnTo>
                    <a:pt x="67088" y="190"/>
                  </a:lnTo>
                  <a:lnTo>
                    <a:pt x="73224" y="8884"/>
                  </a:lnTo>
                  <a:lnTo>
                    <a:pt x="73262" y="8935"/>
                  </a:lnTo>
                  <a:lnTo>
                    <a:pt x="81125" y="5583"/>
                  </a:lnTo>
                  <a:lnTo>
                    <a:pt x="94091" y="13408"/>
                  </a:lnTo>
                  <a:lnTo>
                    <a:pt x="103189" y="23829"/>
                  </a:lnTo>
                  <a:lnTo>
                    <a:pt x="103303" y="23728"/>
                  </a:lnTo>
                  <a:lnTo>
                    <a:pt x="94192" y="13307"/>
                  </a:lnTo>
                  <a:lnTo>
                    <a:pt x="81138" y="5419"/>
                  </a:lnTo>
                  <a:lnTo>
                    <a:pt x="73312" y="8758"/>
                  </a:lnTo>
                  <a:lnTo>
                    <a:pt x="6712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12"/>
            <p:cNvSpPr/>
            <p:nvPr/>
          </p:nvSpPr>
          <p:spPr>
            <a:xfrm>
              <a:off x="4904225" y="1145950"/>
              <a:ext cx="46000" cy="39350"/>
            </a:xfrm>
            <a:custGeom>
              <a:avLst/>
              <a:gdLst/>
              <a:ahLst/>
              <a:cxnLst/>
              <a:rect l="l" t="t" r="r" b="b"/>
              <a:pathLst>
                <a:path w="1840" h="1574" extrusionOk="0">
                  <a:moveTo>
                    <a:pt x="1059" y="1"/>
                  </a:moveTo>
                  <a:cubicBezTo>
                    <a:pt x="353" y="1"/>
                    <a:pt x="0" y="845"/>
                    <a:pt x="504" y="1337"/>
                  </a:cubicBezTo>
                  <a:cubicBezTo>
                    <a:pt x="664" y="1501"/>
                    <a:pt x="861" y="1574"/>
                    <a:pt x="1054" y="1574"/>
                  </a:cubicBezTo>
                  <a:cubicBezTo>
                    <a:pt x="1455" y="1574"/>
                    <a:pt x="1840" y="1258"/>
                    <a:pt x="1840" y="782"/>
                  </a:cubicBezTo>
                  <a:cubicBezTo>
                    <a:pt x="1840" y="354"/>
                    <a:pt x="1487" y="1"/>
                    <a:pt x="105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12"/>
            <p:cNvSpPr/>
            <p:nvPr/>
          </p:nvSpPr>
          <p:spPr>
            <a:xfrm>
              <a:off x="5062350" y="1316075"/>
              <a:ext cx="46025" cy="39350"/>
            </a:xfrm>
            <a:custGeom>
              <a:avLst/>
              <a:gdLst/>
              <a:ahLst/>
              <a:cxnLst/>
              <a:rect l="l" t="t" r="r" b="b"/>
              <a:pathLst>
                <a:path w="1841" h="1574" extrusionOk="0">
                  <a:moveTo>
                    <a:pt x="1059" y="0"/>
                  </a:moveTo>
                  <a:cubicBezTo>
                    <a:pt x="354" y="0"/>
                    <a:pt x="1" y="845"/>
                    <a:pt x="492" y="1336"/>
                  </a:cubicBezTo>
                  <a:cubicBezTo>
                    <a:pt x="656" y="1500"/>
                    <a:pt x="856" y="1573"/>
                    <a:pt x="1051" y="1573"/>
                  </a:cubicBezTo>
                  <a:cubicBezTo>
                    <a:pt x="1456" y="1573"/>
                    <a:pt x="1841" y="1258"/>
                    <a:pt x="1841" y="782"/>
                  </a:cubicBezTo>
                  <a:cubicBezTo>
                    <a:pt x="1841" y="353"/>
                    <a:pt x="1488" y="0"/>
                    <a:pt x="10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2"/>
            <p:cNvSpPr/>
            <p:nvPr/>
          </p:nvSpPr>
          <p:spPr>
            <a:xfrm>
              <a:off x="5209475" y="1350400"/>
              <a:ext cx="39725" cy="39725"/>
            </a:xfrm>
            <a:custGeom>
              <a:avLst/>
              <a:gdLst/>
              <a:ahLst/>
              <a:cxnLst/>
              <a:rect l="l" t="t" r="r" b="b"/>
              <a:pathLst>
                <a:path w="1589" h="1589" extrusionOk="0">
                  <a:moveTo>
                    <a:pt x="794" y="1"/>
                  </a:moveTo>
                  <a:cubicBezTo>
                    <a:pt x="353" y="1"/>
                    <a:pt x="0" y="354"/>
                    <a:pt x="0" y="795"/>
                  </a:cubicBezTo>
                  <a:cubicBezTo>
                    <a:pt x="0" y="1223"/>
                    <a:pt x="353" y="1589"/>
                    <a:pt x="794" y="1589"/>
                  </a:cubicBezTo>
                  <a:cubicBezTo>
                    <a:pt x="1235" y="1589"/>
                    <a:pt x="1588" y="1223"/>
                    <a:pt x="1588" y="795"/>
                  </a:cubicBezTo>
                  <a:cubicBezTo>
                    <a:pt x="1588" y="354"/>
                    <a:pt x="1235" y="1"/>
                    <a:pt x="7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12"/>
            <p:cNvSpPr/>
            <p:nvPr/>
          </p:nvSpPr>
          <p:spPr>
            <a:xfrm>
              <a:off x="5173875" y="1248975"/>
              <a:ext cx="46025" cy="39450"/>
            </a:xfrm>
            <a:custGeom>
              <a:avLst/>
              <a:gdLst/>
              <a:ahLst/>
              <a:cxnLst/>
              <a:rect l="l" t="t" r="r" b="b"/>
              <a:pathLst>
                <a:path w="1841" h="1578" extrusionOk="0">
                  <a:moveTo>
                    <a:pt x="1059" y="0"/>
                  </a:moveTo>
                  <a:cubicBezTo>
                    <a:pt x="353" y="0"/>
                    <a:pt x="0" y="845"/>
                    <a:pt x="505" y="1349"/>
                  </a:cubicBezTo>
                  <a:cubicBezTo>
                    <a:pt x="663" y="1507"/>
                    <a:pt x="858" y="1578"/>
                    <a:pt x="1049" y="1578"/>
                  </a:cubicBezTo>
                  <a:cubicBezTo>
                    <a:pt x="1452" y="1578"/>
                    <a:pt x="1840" y="1264"/>
                    <a:pt x="1840" y="794"/>
                  </a:cubicBezTo>
                  <a:cubicBezTo>
                    <a:pt x="1840" y="353"/>
                    <a:pt x="1487" y="0"/>
                    <a:pt x="105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12"/>
            <p:cNvSpPr/>
            <p:nvPr/>
          </p:nvSpPr>
          <p:spPr>
            <a:xfrm>
              <a:off x="5352500" y="938375"/>
              <a:ext cx="46000" cy="39500"/>
            </a:xfrm>
            <a:custGeom>
              <a:avLst/>
              <a:gdLst/>
              <a:ahLst/>
              <a:cxnLst/>
              <a:rect l="l" t="t" r="r" b="b"/>
              <a:pathLst>
                <a:path w="1840" h="1580" extrusionOk="0">
                  <a:moveTo>
                    <a:pt x="1059" y="0"/>
                  </a:moveTo>
                  <a:cubicBezTo>
                    <a:pt x="353" y="0"/>
                    <a:pt x="0" y="857"/>
                    <a:pt x="504" y="1348"/>
                  </a:cubicBezTo>
                  <a:cubicBezTo>
                    <a:pt x="664" y="1508"/>
                    <a:pt x="861" y="1580"/>
                    <a:pt x="1054" y="1580"/>
                  </a:cubicBezTo>
                  <a:cubicBezTo>
                    <a:pt x="1455" y="1580"/>
                    <a:pt x="1840" y="1270"/>
                    <a:pt x="1840" y="794"/>
                  </a:cubicBezTo>
                  <a:cubicBezTo>
                    <a:pt x="1840" y="353"/>
                    <a:pt x="1487" y="0"/>
                    <a:pt x="105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2"/>
            <p:cNvSpPr/>
            <p:nvPr/>
          </p:nvSpPr>
          <p:spPr>
            <a:xfrm>
              <a:off x="5722650" y="1358275"/>
              <a:ext cx="46000" cy="39525"/>
            </a:xfrm>
            <a:custGeom>
              <a:avLst/>
              <a:gdLst/>
              <a:ahLst/>
              <a:cxnLst/>
              <a:rect l="l" t="t" r="r" b="b"/>
              <a:pathLst>
                <a:path w="1840" h="1581" extrusionOk="0">
                  <a:moveTo>
                    <a:pt x="1046" y="1"/>
                  </a:moveTo>
                  <a:cubicBezTo>
                    <a:pt x="353" y="1"/>
                    <a:pt x="0" y="858"/>
                    <a:pt x="492" y="1349"/>
                  </a:cubicBezTo>
                  <a:cubicBezTo>
                    <a:pt x="655" y="1509"/>
                    <a:pt x="855" y="1581"/>
                    <a:pt x="1050" y="1581"/>
                  </a:cubicBezTo>
                  <a:cubicBezTo>
                    <a:pt x="1455" y="1581"/>
                    <a:pt x="1840" y="1271"/>
                    <a:pt x="1840" y="795"/>
                  </a:cubicBezTo>
                  <a:cubicBezTo>
                    <a:pt x="1840" y="354"/>
                    <a:pt x="1487" y="1"/>
                    <a:pt x="104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12"/>
            <p:cNvSpPr/>
            <p:nvPr/>
          </p:nvSpPr>
          <p:spPr>
            <a:xfrm>
              <a:off x="5859350" y="1157300"/>
              <a:ext cx="46025" cy="39450"/>
            </a:xfrm>
            <a:custGeom>
              <a:avLst/>
              <a:gdLst/>
              <a:ahLst/>
              <a:cxnLst/>
              <a:rect l="l" t="t" r="r" b="b"/>
              <a:pathLst>
                <a:path w="1841" h="1578" extrusionOk="0">
                  <a:moveTo>
                    <a:pt x="1059" y="1"/>
                  </a:moveTo>
                  <a:cubicBezTo>
                    <a:pt x="354" y="1"/>
                    <a:pt x="1" y="845"/>
                    <a:pt x="492" y="1349"/>
                  </a:cubicBezTo>
                  <a:cubicBezTo>
                    <a:pt x="655" y="1507"/>
                    <a:pt x="852" y="1578"/>
                    <a:pt x="1046" y="1578"/>
                  </a:cubicBezTo>
                  <a:cubicBezTo>
                    <a:pt x="1453" y="1578"/>
                    <a:pt x="1841" y="1264"/>
                    <a:pt x="1841" y="794"/>
                  </a:cubicBezTo>
                  <a:cubicBezTo>
                    <a:pt x="1841" y="353"/>
                    <a:pt x="1488" y="1"/>
                    <a:pt x="105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12"/>
            <p:cNvSpPr/>
            <p:nvPr/>
          </p:nvSpPr>
          <p:spPr>
            <a:xfrm>
              <a:off x="6131225" y="1060900"/>
              <a:ext cx="46025" cy="39350"/>
            </a:xfrm>
            <a:custGeom>
              <a:avLst/>
              <a:gdLst/>
              <a:ahLst/>
              <a:cxnLst/>
              <a:rect l="l" t="t" r="r" b="b"/>
              <a:pathLst>
                <a:path w="1841" h="1574" extrusionOk="0">
                  <a:moveTo>
                    <a:pt x="1059" y="1"/>
                  </a:moveTo>
                  <a:cubicBezTo>
                    <a:pt x="353" y="1"/>
                    <a:pt x="1" y="845"/>
                    <a:pt x="492" y="1336"/>
                  </a:cubicBezTo>
                  <a:cubicBezTo>
                    <a:pt x="656" y="1500"/>
                    <a:pt x="856" y="1574"/>
                    <a:pt x="1051" y="1574"/>
                  </a:cubicBezTo>
                  <a:cubicBezTo>
                    <a:pt x="1456" y="1574"/>
                    <a:pt x="1840" y="1258"/>
                    <a:pt x="1840" y="782"/>
                  </a:cubicBezTo>
                  <a:cubicBezTo>
                    <a:pt x="1840" y="341"/>
                    <a:pt x="1487" y="1"/>
                    <a:pt x="105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12"/>
            <p:cNvSpPr/>
            <p:nvPr/>
          </p:nvSpPr>
          <p:spPr>
            <a:xfrm>
              <a:off x="6358050" y="914425"/>
              <a:ext cx="46000" cy="39350"/>
            </a:xfrm>
            <a:custGeom>
              <a:avLst/>
              <a:gdLst/>
              <a:ahLst/>
              <a:cxnLst/>
              <a:rect l="l" t="t" r="r" b="b"/>
              <a:pathLst>
                <a:path w="1840" h="1574" extrusionOk="0">
                  <a:moveTo>
                    <a:pt x="1059" y="0"/>
                  </a:moveTo>
                  <a:cubicBezTo>
                    <a:pt x="353" y="0"/>
                    <a:pt x="0" y="845"/>
                    <a:pt x="504" y="1336"/>
                  </a:cubicBezTo>
                  <a:cubicBezTo>
                    <a:pt x="664" y="1500"/>
                    <a:pt x="861" y="1573"/>
                    <a:pt x="1054" y="1573"/>
                  </a:cubicBezTo>
                  <a:cubicBezTo>
                    <a:pt x="1455" y="1573"/>
                    <a:pt x="1840" y="1258"/>
                    <a:pt x="1840" y="782"/>
                  </a:cubicBezTo>
                  <a:cubicBezTo>
                    <a:pt x="1840" y="353"/>
                    <a:pt x="1487" y="0"/>
                    <a:pt x="105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12"/>
            <p:cNvSpPr/>
            <p:nvPr/>
          </p:nvSpPr>
          <p:spPr>
            <a:xfrm>
              <a:off x="6510200" y="1128325"/>
              <a:ext cx="46025" cy="39450"/>
            </a:xfrm>
            <a:custGeom>
              <a:avLst/>
              <a:gdLst/>
              <a:ahLst/>
              <a:cxnLst/>
              <a:rect l="l" t="t" r="r" b="b"/>
              <a:pathLst>
                <a:path w="1841" h="1578" extrusionOk="0">
                  <a:moveTo>
                    <a:pt x="1046" y="0"/>
                  </a:moveTo>
                  <a:cubicBezTo>
                    <a:pt x="353" y="0"/>
                    <a:pt x="0" y="845"/>
                    <a:pt x="492" y="1349"/>
                  </a:cubicBezTo>
                  <a:cubicBezTo>
                    <a:pt x="650" y="1507"/>
                    <a:pt x="846" y="1578"/>
                    <a:pt x="1039" y="1578"/>
                  </a:cubicBezTo>
                  <a:cubicBezTo>
                    <a:pt x="1446" y="1578"/>
                    <a:pt x="1840" y="1264"/>
                    <a:pt x="1840" y="794"/>
                  </a:cubicBezTo>
                  <a:cubicBezTo>
                    <a:pt x="1840" y="353"/>
                    <a:pt x="1487" y="0"/>
                    <a:pt x="10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12"/>
            <p:cNvSpPr/>
            <p:nvPr/>
          </p:nvSpPr>
          <p:spPr>
            <a:xfrm>
              <a:off x="6708025" y="1051150"/>
              <a:ext cx="46025" cy="39425"/>
            </a:xfrm>
            <a:custGeom>
              <a:avLst/>
              <a:gdLst/>
              <a:ahLst/>
              <a:cxnLst/>
              <a:rect l="l" t="t" r="r" b="b"/>
              <a:pathLst>
                <a:path w="1841" h="1577" extrusionOk="0">
                  <a:moveTo>
                    <a:pt x="1059" y="0"/>
                  </a:moveTo>
                  <a:cubicBezTo>
                    <a:pt x="354" y="0"/>
                    <a:pt x="1" y="844"/>
                    <a:pt x="492" y="1348"/>
                  </a:cubicBezTo>
                  <a:cubicBezTo>
                    <a:pt x="654" y="1506"/>
                    <a:pt x="851" y="1577"/>
                    <a:pt x="1044" y="1577"/>
                  </a:cubicBezTo>
                  <a:cubicBezTo>
                    <a:pt x="1451" y="1577"/>
                    <a:pt x="1840" y="1260"/>
                    <a:pt x="1840" y="781"/>
                  </a:cubicBezTo>
                  <a:cubicBezTo>
                    <a:pt x="1840" y="353"/>
                    <a:pt x="1488" y="0"/>
                    <a:pt x="105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12"/>
            <p:cNvSpPr/>
            <p:nvPr/>
          </p:nvSpPr>
          <p:spPr>
            <a:xfrm>
              <a:off x="7033125" y="1244875"/>
              <a:ext cx="46025" cy="39450"/>
            </a:xfrm>
            <a:custGeom>
              <a:avLst/>
              <a:gdLst/>
              <a:ahLst/>
              <a:cxnLst/>
              <a:rect l="l" t="t" r="r" b="b"/>
              <a:pathLst>
                <a:path w="1841" h="1578" extrusionOk="0">
                  <a:moveTo>
                    <a:pt x="1047" y="1"/>
                  </a:moveTo>
                  <a:cubicBezTo>
                    <a:pt x="341" y="1"/>
                    <a:pt x="1" y="858"/>
                    <a:pt x="492" y="1349"/>
                  </a:cubicBezTo>
                  <a:cubicBezTo>
                    <a:pt x="651" y="1507"/>
                    <a:pt x="847" y="1578"/>
                    <a:pt x="1040" y="1578"/>
                  </a:cubicBezTo>
                  <a:cubicBezTo>
                    <a:pt x="1447" y="1578"/>
                    <a:pt x="1841" y="1264"/>
                    <a:pt x="1841" y="795"/>
                  </a:cubicBezTo>
                  <a:cubicBezTo>
                    <a:pt x="1841" y="353"/>
                    <a:pt x="1488" y="1"/>
                    <a:pt x="10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12"/>
            <p:cNvSpPr/>
            <p:nvPr/>
          </p:nvSpPr>
          <p:spPr>
            <a:xfrm>
              <a:off x="4898850" y="1313550"/>
              <a:ext cx="46025" cy="39350"/>
            </a:xfrm>
            <a:custGeom>
              <a:avLst/>
              <a:gdLst/>
              <a:ahLst/>
              <a:cxnLst/>
              <a:rect l="l" t="t" r="r" b="b"/>
              <a:pathLst>
                <a:path w="1841" h="1574" extrusionOk="0">
                  <a:moveTo>
                    <a:pt x="1059" y="1"/>
                  </a:moveTo>
                  <a:cubicBezTo>
                    <a:pt x="354" y="1"/>
                    <a:pt x="1" y="845"/>
                    <a:pt x="492" y="1336"/>
                  </a:cubicBezTo>
                  <a:cubicBezTo>
                    <a:pt x="656" y="1500"/>
                    <a:pt x="856" y="1574"/>
                    <a:pt x="1051" y="1574"/>
                  </a:cubicBezTo>
                  <a:cubicBezTo>
                    <a:pt x="1456" y="1574"/>
                    <a:pt x="1841" y="1258"/>
                    <a:pt x="1841" y="782"/>
                  </a:cubicBezTo>
                  <a:cubicBezTo>
                    <a:pt x="1841" y="341"/>
                    <a:pt x="1488" y="1"/>
                    <a:pt x="105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12"/>
            <p:cNvSpPr/>
            <p:nvPr/>
          </p:nvSpPr>
          <p:spPr>
            <a:xfrm>
              <a:off x="5551575" y="1234800"/>
              <a:ext cx="46025" cy="39350"/>
            </a:xfrm>
            <a:custGeom>
              <a:avLst/>
              <a:gdLst/>
              <a:ahLst/>
              <a:cxnLst/>
              <a:rect l="l" t="t" r="r" b="b"/>
              <a:pathLst>
                <a:path w="1841" h="1574" extrusionOk="0">
                  <a:moveTo>
                    <a:pt x="1059" y="0"/>
                  </a:moveTo>
                  <a:cubicBezTo>
                    <a:pt x="354" y="0"/>
                    <a:pt x="1" y="845"/>
                    <a:pt x="505" y="1336"/>
                  </a:cubicBezTo>
                  <a:cubicBezTo>
                    <a:pt x="665" y="1500"/>
                    <a:pt x="862" y="1573"/>
                    <a:pt x="1055" y="1573"/>
                  </a:cubicBezTo>
                  <a:cubicBezTo>
                    <a:pt x="1456" y="1573"/>
                    <a:pt x="1841" y="1258"/>
                    <a:pt x="1841" y="782"/>
                  </a:cubicBezTo>
                  <a:cubicBezTo>
                    <a:pt x="1841" y="341"/>
                    <a:pt x="1488" y="0"/>
                    <a:pt x="10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12"/>
            <p:cNvSpPr/>
            <p:nvPr/>
          </p:nvSpPr>
          <p:spPr>
            <a:xfrm>
              <a:off x="5887400" y="907725"/>
              <a:ext cx="45075" cy="39575"/>
            </a:xfrm>
            <a:custGeom>
              <a:avLst/>
              <a:gdLst/>
              <a:ahLst/>
              <a:cxnLst/>
              <a:rect l="l" t="t" r="r" b="b"/>
              <a:pathLst>
                <a:path w="1803" h="1583" extrusionOk="0">
                  <a:moveTo>
                    <a:pt x="896" y="1"/>
                  </a:moveTo>
                  <a:cubicBezTo>
                    <a:pt x="589" y="1"/>
                    <a:pt x="299" y="182"/>
                    <a:pt x="177" y="483"/>
                  </a:cubicBezTo>
                  <a:cubicBezTo>
                    <a:pt x="0" y="886"/>
                    <a:pt x="189" y="1352"/>
                    <a:pt x="593" y="1516"/>
                  </a:cubicBezTo>
                  <a:cubicBezTo>
                    <a:pt x="695" y="1561"/>
                    <a:pt x="802" y="1582"/>
                    <a:pt x="907" y="1582"/>
                  </a:cubicBezTo>
                  <a:cubicBezTo>
                    <a:pt x="1215" y="1582"/>
                    <a:pt x="1507" y="1400"/>
                    <a:pt x="1639" y="1100"/>
                  </a:cubicBezTo>
                  <a:cubicBezTo>
                    <a:pt x="1802" y="697"/>
                    <a:pt x="1613" y="231"/>
                    <a:pt x="1210" y="67"/>
                  </a:cubicBezTo>
                  <a:cubicBezTo>
                    <a:pt x="1107" y="22"/>
                    <a:pt x="1001" y="1"/>
                    <a:pt x="89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12"/>
            <p:cNvSpPr/>
            <p:nvPr/>
          </p:nvSpPr>
          <p:spPr>
            <a:xfrm>
              <a:off x="6166200" y="1209275"/>
              <a:ext cx="39700" cy="39725"/>
            </a:xfrm>
            <a:custGeom>
              <a:avLst/>
              <a:gdLst/>
              <a:ahLst/>
              <a:cxnLst/>
              <a:rect l="l" t="t" r="r" b="b"/>
              <a:pathLst>
                <a:path w="1588" h="1589" extrusionOk="0">
                  <a:moveTo>
                    <a:pt x="794" y="1"/>
                  </a:moveTo>
                  <a:cubicBezTo>
                    <a:pt x="366" y="1"/>
                    <a:pt x="0" y="354"/>
                    <a:pt x="0" y="795"/>
                  </a:cubicBezTo>
                  <a:cubicBezTo>
                    <a:pt x="0" y="1223"/>
                    <a:pt x="366" y="1588"/>
                    <a:pt x="794" y="1588"/>
                  </a:cubicBezTo>
                  <a:cubicBezTo>
                    <a:pt x="1235" y="1588"/>
                    <a:pt x="1588" y="1223"/>
                    <a:pt x="1588" y="795"/>
                  </a:cubicBezTo>
                  <a:cubicBezTo>
                    <a:pt x="1588" y="354"/>
                    <a:pt x="1235" y="1"/>
                    <a:pt x="7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12"/>
            <p:cNvSpPr/>
            <p:nvPr/>
          </p:nvSpPr>
          <p:spPr>
            <a:xfrm>
              <a:off x="6373800" y="1380650"/>
              <a:ext cx="39700" cy="39400"/>
            </a:xfrm>
            <a:custGeom>
              <a:avLst/>
              <a:gdLst/>
              <a:ahLst/>
              <a:cxnLst/>
              <a:rect l="l" t="t" r="r" b="b"/>
              <a:pathLst>
                <a:path w="1588" h="1576" extrusionOk="0">
                  <a:moveTo>
                    <a:pt x="794" y="1"/>
                  </a:moveTo>
                  <a:cubicBezTo>
                    <a:pt x="353" y="1"/>
                    <a:pt x="0" y="353"/>
                    <a:pt x="0" y="794"/>
                  </a:cubicBezTo>
                  <a:cubicBezTo>
                    <a:pt x="0" y="1223"/>
                    <a:pt x="353" y="1576"/>
                    <a:pt x="794" y="1576"/>
                  </a:cubicBezTo>
                  <a:cubicBezTo>
                    <a:pt x="1235" y="1576"/>
                    <a:pt x="1588" y="1223"/>
                    <a:pt x="1588" y="794"/>
                  </a:cubicBezTo>
                  <a:cubicBezTo>
                    <a:pt x="1588" y="353"/>
                    <a:pt x="1235" y="1"/>
                    <a:pt x="7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12"/>
            <p:cNvSpPr/>
            <p:nvPr/>
          </p:nvSpPr>
          <p:spPr>
            <a:xfrm>
              <a:off x="6594950" y="1344425"/>
              <a:ext cx="46000" cy="39350"/>
            </a:xfrm>
            <a:custGeom>
              <a:avLst/>
              <a:gdLst/>
              <a:ahLst/>
              <a:cxnLst/>
              <a:rect l="l" t="t" r="r" b="b"/>
              <a:pathLst>
                <a:path w="1840" h="1574" extrusionOk="0">
                  <a:moveTo>
                    <a:pt x="1059" y="1"/>
                  </a:moveTo>
                  <a:cubicBezTo>
                    <a:pt x="353" y="1"/>
                    <a:pt x="0" y="845"/>
                    <a:pt x="491" y="1336"/>
                  </a:cubicBezTo>
                  <a:cubicBezTo>
                    <a:pt x="655" y="1500"/>
                    <a:pt x="855" y="1573"/>
                    <a:pt x="1050" y="1573"/>
                  </a:cubicBezTo>
                  <a:cubicBezTo>
                    <a:pt x="1455" y="1573"/>
                    <a:pt x="1840" y="1258"/>
                    <a:pt x="1840" y="782"/>
                  </a:cubicBezTo>
                  <a:cubicBezTo>
                    <a:pt x="1840" y="353"/>
                    <a:pt x="1487" y="1"/>
                    <a:pt x="105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12"/>
            <p:cNvSpPr/>
            <p:nvPr/>
          </p:nvSpPr>
          <p:spPr>
            <a:xfrm>
              <a:off x="6731025" y="1382850"/>
              <a:ext cx="46025" cy="39475"/>
            </a:xfrm>
            <a:custGeom>
              <a:avLst/>
              <a:gdLst/>
              <a:ahLst/>
              <a:cxnLst/>
              <a:rect l="l" t="t" r="r" b="b"/>
              <a:pathLst>
                <a:path w="1841" h="1579" extrusionOk="0">
                  <a:moveTo>
                    <a:pt x="1059" y="1"/>
                  </a:moveTo>
                  <a:cubicBezTo>
                    <a:pt x="353" y="1"/>
                    <a:pt x="1" y="858"/>
                    <a:pt x="505" y="1349"/>
                  </a:cubicBezTo>
                  <a:cubicBezTo>
                    <a:pt x="663" y="1507"/>
                    <a:pt x="858" y="1578"/>
                    <a:pt x="1049" y="1578"/>
                  </a:cubicBezTo>
                  <a:cubicBezTo>
                    <a:pt x="1452" y="1578"/>
                    <a:pt x="1840" y="1265"/>
                    <a:pt x="1840" y="795"/>
                  </a:cubicBezTo>
                  <a:cubicBezTo>
                    <a:pt x="1840" y="354"/>
                    <a:pt x="1488" y="1"/>
                    <a:pt x="105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12"/>
            <p:cNvSpPr/>
            <p:nvPr/>
          </p:nvSpPr>
          <p:spPr>
            <a:xfrm>
              <a:off x="6891700" y="1116350"/>
              <a:ext cx="46000" cy="39350"/>
            </a:xfrm>
            <a:custGeom>
              <a:avLst/>
              <a:gdLst/>
              <a:ahLst/>
              <a:cxnLst/>
              <a:rect l="l" t="t" r="r" b="b"/>
              <a:pathLst>
                <a:path w="1840" h="1574" extrusionOk="0">
                  <a:moveTo>
                    <a:pt x="1046" y="1"/>
                  </a:moveTo>
                  <a:cubicBezTo>
                    <a:pt x="353" y="1"/>
                    <a:pt x="0" y="845"/>
                    <a:pt x="491" y="1336"/>
                  </a:cubicBezTo>
                  <a:cubicBezTo>
                    <a:pt x="651" y="1500"/>
                    <a:pt x="850" y="1573"/>
                    <a:pt x="1045" y="1573"/>
                  </a:cubicBezTo>
                  <a:cubicBezTo>
                    <a:pt x="1450" y="1573"/>
                    <a:pt x="1840" y="1258"/>
                    <a:pt x="1840" y="782"/>
                  </a:cubicBezTo>
                  <a:cubicBezTo>
                    <a:pt x="1840" y="353"/>
                    <a:pt x="1487" y="1"/>
                    <a:pt x="104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12"/>
            <p:cNvSpPr/>
            <p:nvPr/>
          </p:nvSpPr>
          <p:spPr>
            <a:xfrm>
              <a:off x="7059275" y="1035400"/>
              <a:ext cx="46025" cy="39450"/>
            </a:xfrm>
            <a:custGeom>
              <a:avLst/>
              <a:gdLst/>
              <a:ahLst/>
              <a:cxnLst/>
              <a:rect l="l" t="t" r="r" b="b"/>
              <a:pathLst>
                <a:path w="1841" h="1578" extrusionOk="0">
                  <a:moveTo>
                    <a:pt x="1059" y="0"/>
                  </a:moveTo>
                  <a:cubicBezTo>
                    <a:pt x="354" y="0"/>
                    <a:pt x="1" y="844"/>
                    <a:pt x="505" y="1348"/>
                  </a:cubicBezTo>
                  <a:cubicBezTo>
                    <a:pt x="663" y="1507"/>
                    <a:pt x="858" y="1577"/>
                    <a:pt x="1049" y="1577"/>
                  </a:cubicBezTo>
                  <a:cubicBezTo>
                    <a:pt x="1452" y="1577"/>
                    <a:pt x="1840" y="1264"/>
                    <a:pt x="1840" y="794"/>
                  </a:cubicBezTo>
                  <a:cubicBezTo>
                    <a:pt x="1840" y="353"/>
                    <a:pt x="1488" y="0"/>
                    <a:pt x="10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12"/>
            <p:cNvSpPr/>
            <p:nvPr/>
          </p:nvSpPr>
          <p:spPr>
            <a:xfrm>
              <a:off x="4708275" y="856450"/>
              <a:ext cx="2575650" cy="667875"/>
            </a:xfrm>
            <a:custGeom>
              <a:avLst/>
              <a:gdLst/>
              <a:ahLst/>
              <a:cxnLst/>
              <a:rect l="l" t="t" r="r" b="b"/>
              <a:pathLst>
                <a:path w="103026" h="26715" extrusionOk="0">
                  <a:moveTo>
                    <a:pt x="55432" y="1"/>
                  </a:moveTo>
                  <a:lnTo>
                    <a:pt x="46271" y="7952"/>
                  </a:lnTo>
                  <a:lnTo>
                    <a:pt x="35938" y="5507"/>
                  </a:lnTo>
                  <a:lnTo>
                    <a:pt x="35913" y="5507"/>
                  </a:lnTo>
                  <a:lnTo>
                    <a:pt x="27294" y="11934"/>
                  </a:lnTo>
                  <a:lnTo>
                    <a:pt x="16382" y="6188"/>
                  </a:lnTo>
                  <a:lnTo>
                    <a:pt x="11480" y="23287"/>
                  </a:lnTo>
                  <a:lnTo>
                    <a:pt x="0" y="26526"/>
                  </a:lnTo>
                  <a:lnTo>
                    <a:pt x="38" y="26664"/>
                  </a:lnTo>
                  <a:lnTo>
                    <a:pt x="11593" y="23401"/>
                  </a:lnTo>
                  <a:lnTo>
                    <a:pt x="16470" y="6389"/>
                  </a:lnTo>
                  <a:lnTo>
                    <a:pt x="27306" y="12098"/>
                  </a:lnTo>
                  <a:lnTo>
                    <a:pt x="35938" y="5659"/>
                  </a:lnTo>
                  <a:lnTo>
                    <a:pt x="46309" y="8103"/>
                  </a:lnTo>
                  <a:lnTo>
                    <a:pt x="55419" y="215"/>
                  </a:lnTo>
                  <a:lnTo>
                    <a:pt x="64958" y="12186"/>
                  </a:lnTo>
                  <a:lnTo>
                    <a:pt x="64970" y="12211"/>
                  </a:lnTo>
                  <a:lnTo>
                    <a:pt x="79663" y="15815"/>
                  </a:lnTo>
                  <a:lnTo>
                    <a:pt x="79714" y="15827"/>
                  </a:lnTo>
                  <a:lnTo>
                    <a:pt x="87186" y="5293"/>
                  </a:lnTo>
                  <a:lnTo>
                    <a:pt x="90815" y="19368"/>
                  </a:lnTo>
                  <a:lnTo>
                    <a:pt x="90815" y="19394"/>
                  </a:lnTo>
                  <a:lnTo>
                    <a:pt x="102950" y="26715"/>
                  </a:lnTo>
                  <a:lnTo>
                    <a:pt x="103025" y="26589"/>
                  </a:lnTo>
                  <a:lnTo>
                    <a:pt x="90941" y="19305"/>
                  </a:lnTo>
                  <a:lnTo>
                    <a:pt x="87249" y="4966"/>
                  </a:lnTo>
                  <a:lnTo>
                    <a:pt x="79651" y="15664"/>
                  </a:lnTo>
                  <a:lnTo>
                    <a:pt x="65046" y="12085"/>
                  </a:lnTo>
                  <a:lnTo>
                    <a:pt x="5543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2"/>
            <p:cNvSpPr/>
            <p:nvPr/>
          </p:nvSpPr>
          <p:spPr>
            <a:xfrm>
              <a:off x="4558950" y="1523350"/>
              <a:ext cx="2813800" cy="3825"/>
            </a:xfrm>
            <a:custGeom>
              <a:avLst/>
              <a:gdLst/>
              <a:ahLst/>
              <a:cxnLst/>
              <a:rect l="l" t="t" r="r" b="b"/>
              <a:pathLst>
                <a:path w="112552" h="153" extrusionOk="0">
                  <a:moveTo>
                    <a:pt x="1" y="1"/>
                  </a:moveTo>
                  <a:lnTo>
                    <a:pt x="1" y="152"/>
                  </a:lnTo>
                  <a:lnTo>
                    <a:pt x="112552" y="152"/>
                  </a:lnTo>
                  <a:lnTo>
                    <a:pt x="11255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12"/>
            <p:cNvSpPr/>
            <p:nvPr/>
          </p:nvSpPr>
          <p:spPr>
            <a:xfrm>
              <a:off x="4967225" y="1418775"/>
              <a:ext cx="46025" cy="39450"/>
            </a:xfrm>
            <a:custGeom>
              <a:avLst/>
              <a:gdLst/>
              <a:ahLst/>
              <a:cxnLst/>
              <a:rect l="l" t="t" r="r" b="b"/>
              <a:pathLst>
                <a:path w="1841" h="1578" extrusionOk="0">
                  <a:moveTo>
                    <a:pt x="1059" y="0"/>
                  </a:moveTo>
                  <a:cubicBezTo>
                    <a:pt x="353" y="0"/>
                    <a:pt x="0" y="845"/>
                    <a:pt x="492" y="1349"/>
                  </a:cubicBezTo>
                  <a:cubicBezTo>
                    <a:pt x="654" y="1506"/>
                    <a:pt x="850" y="1577"/>
                    <a:pt x="1043" y="1577"/>
                  </a:cubicBezTo>
                  <a:cubicBezTo>
                    <a:pt x="1451" y="1577"/>
                    <a:pt x="1840" y="1261"/>
                    <a:pt x="1840" y="782"/>
                  </a:cubicBezTo>
                  <a:cubicBezTo>
                    <a:pt x="1840" y="353"/>
                    <a:pt x="1487" y="0"/>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12"/>
            <p:cNvSpPr/>
            <p:nvPr/>
          </p:nvSpPr>
          <p:spPr>
            <a:xfrm>
              <a:off x="5101172" y="992325"/>
              <a:ext cx="42875" cy="39850"/>
            </a:xfrm>
            <a:custGeom>
              <a:avLst/>
              <a:gdLst/>
              <a:ahLst/>
              <a:cxnLst/>
              <a:rect l="l" t="t" r="r" b="b"/>
              <a:pathLst>
                <a:path w="1715" h="1594" extrusionOk="0">
                  <a:moveTo>
                    <a:pt x="849" y="1"/>
                  </a:moveTo>
                  <a:cubicBezTo>
                    <a:pt x="810" y="1"/>
                    <a:pt x="771" y="4"/>
                    <a:pt x="731" y="9"/>
                  </a:cubicBezTo>
                  <a:cubicBezTo>
                    <a:pt x="290" y="85"/>
                    <a:pt x="1" y="488"/>
                    <a:pt x="76" y="917"/>
                  </a:cubicBezTo>
                  <a:cubicBezTo>
                    <a:pt x="133" y="1317"/>
                    <a:pt x="482" y="1593"/>
                    <a:pt x="866" y="1593"/>
                  </a:cubicBezTo>
                  <a:cubicBezTo>
                    <a:pt x="905" y="1593"/>
                    <a:pt x="944" y="1590"/>
                    <a:pt x="983" y="1584"/>
                  </a:cubicBezTo>
                  <a:cubicBezTo>
                    <a:pt x="1412" y="1509"/>
                    <a:pt x="1714" y="1106"/>
                    <a:pt x="1639" y="665"/>
                  </a:cubicBezTo>
                  <a:cubicBezTo>
                    <a:pt x="1581" y="276"/>
                    <a:pt x="1233" y="1"/>
                    <a:pt x="84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12"/>
            <p:cNvSpPr/>
            <p:nvPr/>
          </p:nvSpPr>
          <p:spPr>
            <a:xfrm>
              <a:off x="5364775" y="1136200"/>
              <a:ext cx="46025" cy="39450"/>
            </a:xfrm>
            <a:custGeom>
              <a:avLst/>
              <a:gdLst/>
              <a:ahLst/>
              <a:cxnLst/>
              <a:rect l="l" t="t" r="r" b="b"/>
              <a:pathLst>
                <a:path w="1841" h="1578" extrusionOk="0">
                  <a:moveTo>
                    <a:pt x="1046" y="0"/>
                  </a:moveTo>
                  <a:cubicBezTo>
                    <a:pt x="353" y="0"/>
                    <a:pt x="1" y="845"/>
                    <a:pt x="492" y="1349"/>
                  </a:cubicBezTo>
                  <a:cubicBezTo>
                    <a:pt x="654" y="1507"/>
                    <a:pt x="852" y="1578"/>
                    <a:pt x="1045" y="1578"/>
                  </a:cubicBezTo>
                  <a:cubicBezTo>
                    <a:pt x="1452" y="1578"/>
                    <a:pt x="1840" y="1264"/>
                    <a:pt x="1840" y="794"/>
                  </a:cubicBezTo>
                  <a:cubicBezTo>
                    <a:pt x="1840" y="353"/>
                    <a:pt x="1488" y="0"/>
                    <a:pt x="104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2"/>
            <p:cNvSpPr/>
            <p:nvPr/>
          </p:nvSpPr>
          <p:spPr>
            <a:xfrm>
              <a:off x="5581825" y="976800"/>
              <a:ext cx="46025" cy="39525"/>
            </a:xfrm>
            <a:custGeom>
              <a:avLst/>
              <a:gdLst/>
              <a:ahLst/>
              <a:cxnLst/>
              <a:rect l="l" t="t" r="r" b="b"/>
              <a:pathLst>
                <a:path w="1841" h="1581" extrusionOk="0">
                  <a:moveTo>
                    <a:pt x="1059" y="0"/>
                  </a:moveTo>
                  <a:cubicBezTo>
                    <a:pt x="353" y="0"/>
                    <a:pt x="1" y="857"/>
                    <a:pt x="505" y="1349"/>
                  </a:cubicBezTo>
                  <a:cubicBezTo>
                    <a:pt x="664" y="1508"/>
                    <a:pt x="861" y="1580"/>
                    <a:pt x="1055" y="1580"/>
                  </a:cubicBezTo>
                  <a:cubicBezTo>
                    <a:pt x="1456" y="1580"/>
                    <a:pt x="1840" y="1270"/>
                    <a:pt x="1840" y="794"/>
                  </a:cubicBezTo>
                  <a:cubicBezTo>
                    <a:pt x="1840" y="353"/>
                    <a:pt x="1488" y="0"/>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12"/>
            <p:cNvSpPr/>
            <p:nvPr/>
          </p:nvSpPr>
          <p:spPr>
            <a:xfrm>
              <a:off x="5838875" y="1036025"/>
              <a:ext cx="46025" cy="39450"/>
            </a:xfrm>
            <a:custGeom>
              <a:avLst/>
              <a:gdLst/>
              <a:ahLst/>
              <a:cxnLst/>
              <a:rect l="l" t="t" r="r" b="b"/>
              <a:pathLst>
                <a:path w="1841" h="1578" extrusionOk="0">
                  <a:moveTo>
                    <a:pt x="1059" y="0"/>
                  </a:moveTo>
                  <a:cubicBezTo>
                    <a:pt x="354" y="0"/>
                    <a:pt x="1" y="845"/>
                    <a:pt x="492" y="1349"/>
                  </a:cubicBezTo>
                  <a:cubicBezTo>
                    <a:pt x="655" y="1507"/>
                    <a:pt x="852" y="1578"/>
                    <a:pt x="1046" y="1578"/>
                  </a:cubicBezTo>
                  <a:cubicBezTo>
                    <a:pt x="1453" y="1578"/>
                    <a:pt x="1841" y="1264"/>
                    <a:pt x="1841" y="794"/>
                  </a:cubicBezTo>
                  <a:cubicBezTo>
                    <a:pt x="1841" y="353"/>
                    <a:pt x="1488" y="0"/>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2"/>
            <p:cNvSpPr/>
            <p:nvPr/>
          </p:nvSpPr>
          <p:spPr>
            <a:xfrm>
              <a:off x="6316150" y="1138400"/>
              <a:ext cx="39700" cy="39400"/>
            </a:xfrm>
            <a:custGeom>
              <a:avLst/>
              <a:gdLst/>
              <a:ahLst/>
              <a:cxnLst/>
              <a:rect l="l" t="t" r="r" b="b"/>
              <a:pathLst>
                <a:path w="1588" h="1576" extrusionOk="0">
                  <a:moveTo>
                    <a:pt x="794" y="1"/>
                  </a:moveTo>
                  <a:cubicBezTo>
                    <a:pt x="353" y="1"/>
                    <a:pt x="0" y="353"/>
                    <a:pt x="0" y="782"/>
                  </a:cubicBezTo>
                  <a:cubicBezTo>
                    <a:pt x="0" y="1223"/>
                    <a:pt x="353" y="1576"/>
                    <a:pt x="794" y="1576"/>
                  </a:cubicBezTo>
                  <a:cubicBezTo>
                    <a:pt x="1235" y="1576"/>
                    <a:pt x="1588" y="1223"/>
                    <a:pt x="1588" y="782"/>
                  </a:cubicBezTo>
                  <a:cubicBezTo>
                    <a:pt x="1588" y="353"/>
                    <a:pt x="1235" y="1"/>
                    <a:pt x="7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12"/>
            <p:cNvSpPr/>
            <p:nvPr/>
          </p:nvSpPr>
          <p:spPr>
            <a:xfrm>
              <a:off x="6675275" y="1230075"/>
              <a:ext cx="46000" cy="39350"/>
            </a:xfrm>
            <a:custGeom>
              <a:avLst/>
              <a:gdLst/>
              <a:ahLst/>
              <a:cxnLst/>
              <a:rect l="l" t="t" r="r" b="b"/>
              <a:pathLst>
                <a:path w="1840" h="1574" extrusionOk="0">
                  <a:moveTo>
                    <a:pt x="1046" y="0"/>
                  </a:moveTo>
                  <a:cubicBezTo>
                    <a:pt x="353" y="0"/>
                    <a:pt x="0" y="845"/>
                    <a:pt x="492" y="1336"/>
                  </a:cubicBezTo>
                  <a:cubicBezTo>
                    <a:pt x="656" y="1500"/>
                    <a:pt x="856" y="1573"/>
                    <a:pt x="1051" y="1573"/>
                  </a:cubicBezTo>
                  <a:cubicBezTo>
                    <a:pt x="1456" y="1573"/>
                    <a:pt x="1840" y="1258"/>
                    <a:pt x="1840" y="782"/>
                  </a:cubicBezTo>
                  <a:cubicBezTo>
                    <a:pt x="1840" y="353"/>
                    <a:pt x="1487" y="0"/>
                    <a:pt x="104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12"/>
            <p:cNvSpPr/>
            <p:nvPr/>
          </p:nvSpPr>
          <p:spPr>
            <a:xfrm>
              <a:off x="6863325" y="967025"/>
              <a:ext cx="46350" cy="39350"/>
            </a:xfrm>
            <a:custGeom>
              <a:avLst/>
              <a:gdLst/>
              <a:ahLst/>
              <a:cxnLst/>
              <a:rect l="l" t="t" r="r" b="b"/>
              <a:pathLst>
                <a:path w="1854" h="1574" extrusionOk="0">
                  <a:moveTo>
                    <a:pt x="1059" y="1"/>
                  </a:moveTo>
                  <a:cubicBezTo>
                    <a:pt x="354" y="1"/>
                    <a:pt x="1" y="845"/>
                    <a:pt x="505" y="1336"/>
                  </a:cubicBezTo>
                  <a:cubicBezTo>
                    <a:pt x="665" y="1500"/>
                    <a:pt x="863" y="1574"/>
                    <a:pt x="1058" y="1574"/>
                  </a:cubicBezTo>
                  <a:cubicBezTo>
                    <a:pt x="1463" y="1574"/>
                    <a:pt x="1853" y="1258"/>
                    <a:pt x="1853" y="782"/>
                  </a:cubicBezTo>
                  <a:cubicBezTo>
                    <a:pt x="1853" y="341"/>
                    <a:pt x="1500" y="1"/>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12"/>
            <p:cNvSpPr/>
            <p:nvPr/>
          </p:nvSpPr>
          <p:spPr>
            <a:xfrm>
              <a:off x="6956275" y="1323000"/>
              <a:ext cx="46000" cy="39350"/>
            </a:xfrm>
            <a:custGeom>
              <a:avLst/>
              <a:gdLst/>
              <a:ahLst/>
              <a:cxnLst/>
              <a:rect l="l" t="t" r="r" b="b"/>
              <a:pathLst>
                <a:path w="1840" h="1574" extrusionOk="0">
                  <a:moveTo>
                    <a:pt x="1059" y="1"/>
                  </a:moveTo>
                  <a:cubicBezTo>
                    <a:pt x="353" y="1"/>
                    <a:pt x="0" y="845"/>
                    <a:pt x="504" y="1336"/>
                  </a:cubicBezTo>
                  <a:cubicBezTo>
                    <a:pt x="664" y="1500"/>
                    <a:pt x="861" y="1574"/>
                    <a:pt x="1055" y="1574"/>
                  </a:cubicBezTo>
                  <a:cubicBezTo>
                    <a:pt x="1456" y="1574"/>
                    <a:pt x="1840" y="1258"/>
                    <a:pt x="1840" y="782"/>
                  </a:cubicBezTo>
                  <a:cubicBezTo>
                    <a:pt x="1840" y="354"/>
                    <a:pt x="1487" y="1"/>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slideLayout" Target="../slideLayouts/slideLayout21.xml"/><Relationship Id="rId1" Type="http://schemas.openxmlformats.org/officeDocument/2006/relationships/slideLayout" Target="../slideLayouts/slideLayout20.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1pPr>
            <a:lvl2pPr lvl="1">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2pPr>
            <a:lvl3pPr lvl="2">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3pPr>
            <a:lvl4pPr lvl="3">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4pPr>
            <a:lvl5pPr lvl="4">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5pPr>
            <a:lvl6pPr lvl="5">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6pPr>
            <a:lvl7pPr lvl="6">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7pPr>
            <a:lvl8pPr lvl="7">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8pPr>
            <a:lvl9pPr lvl="8">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lt1"/>
              </a:buClr>
              <a:buSzPts val="1800"/>
              <a:buFont typeface="Maven Pro"/>
              <a:buChar char="●"/>
              <a:defRPr sz="1800">
                <a:solidFill>
                  <a:schemeClr val="lt1"/>
                </a:solidFill>
                <a:latin typeface="Maven Pro"/>
                <a:ea typeface="Maven Pro"/>
                <a:cs typeface="Maven Pro"/>
                <a:sym typeface="Maven Pro"/>
              </a:defRPr>
            </a:lvl1pPr>
            <a:lvl2pPr marL="914400" lvl="1"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2pPr>
            <a:lvl3pPr marL="1371600" lvl="2"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3pPr>
            <a:lvl4pPr marL="1828800" lvl="3"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4pPr>
            <a:lvl5pPr marL="2286000" lvl="4"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5pPr>
            <a:lvl6pPr marL="2743200" lvl="5"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6pPr>
            <a:lvl7pPr marL="3200400" lvl="6"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7pPr>
            <a:lvl8pPr marL="3657600" lvl="7"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8pPr>
            <a:lvl9pPr marL="4114800" lvl="8" indent="-317500">
              <a:lnSpc>
                <a:spcPct val="115000"/>
              </a:lnSpc>
              <a:spcBef>
                <a:spcPts val="1600"/>
              </a:spcBef>
              <a:spcAft>
                <a:spcPts val="1600"/>
              </a:spcAft>
              <a:buClr>
                <a:schemeClr val="lt1"/>
              </a:buClr>
              <a:buSzPts val="1400"/>
              <a:buFont typeface="Maven Pro"/>
              <a:buChar char="■"/>
              <a:defRPr>
                <a:solidFill>
                  <a:schemeClr val="lt1"/>
                </a:solidFill>
                <a:latin typeface="Maven Pro"/>
                <a:ea typeface="Maven Pro"/>
                <a:cs typeface="Maven Pro"/>
                <a:sym typeface="Maven Pr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3" r:id="rId5"/>
    <p:sldLayoutId id="2147483654" r:id="rId6"/>
    <p:sldLayoutId id="2147483655" r:id="rId7"/>
    <p:sldLayoutId id="2147483657" r:id="rId8"/>
    <p:sldLayoutId id="2147483658" r:id="rId9"/>
    <p:sldLayoutId id="2147483659" r:id="rId10"/>
    <p:sldLayoutId id="2147483660" r:id="rId11"/>
    <p:sldLayoutId id="2147483661" r:id="rId12"/>
    <p:sldLayoutId id="2147483662" r:id="rId13"/>
    <p:sldLayoutId id="2147483663" r:id="rId14"/>
    <p:sldLayoutId id="2147483664" r:id="rId15"/>
    <p:sldLayoutId id="2147483665" r:id="rId16"/>
    <p:sldLayoutId id="2147483666" r:id="rId17"/>
    <p:sldLayoutId id="2147483667" r:id="rId18"/>
    <p:sldLayoutId id="2147483668" r:id="rId1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427"/>
        <p:cNvGrpSpPr/>
        <p:nvPr/>
      </p:nvGrpSpPr>
      <p:grpSpPr>
        <a:xfrm>
          <a:off x="0" y="0"/>
          <a:ext cx="0" cy="0"/>
          <a:chOff x="0" y="0"/>
          <a:chExt cx="0" cy="0"/>
        </a:xfrm>
      </p:grpSpPr>
      <p:sp>
        <p:nvSpPr>
          <p:cNvPr id="428" name="Google Shape;428;p23"/>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429" name="Google Shape;429;p23"/>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69" r:id="rId1"/>
    <p:sldLayoutId id="2147483672" r:id="rId2"/>
    <p:sldLayoutId id="2147483673" r:id="rId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0.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0.xml"/></Relationships>
</file>

<file path=ppt/slides/_rels/slide2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8.xml"/><Relationship Id="rId1" Type="http://schemas.openxmlformats.org/officeDocument/2006/relationships/slideLayout" Target="../slideLayouts/slideLayout20.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7.xml"/></Relationships>
</file>

<file path=ppt/slides/_rels/slide3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30.xml"/><Relationship Id="rId1" Type="http://schemas.openxmlformats.org/officeDocument/2006/relationships/slideLayout" Target="../slideLayouts/slideLayout20.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0.xml"/></Relationships>
</file>

<file path=ppt/slides/_rels/slide3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2.xml"/><Relationship Id="rId1" Type="http://schemas.openxmlformats.org/officeDocument/2006/relationships/slideLayout" Target="../slideLayouts/slideLayout20.xml"/></Relationships>
</file>

<file path=ppt/slides/_rels/slide3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3.xml"/><Relationship Id="rId1" Type="http://schemas.openxmlformats.org/officeDocument/2006/relationships/slideLayout" Target="../slideLayouts/slideLayout20.xml"/></Relationships>
</file>

<file path=ppt/slides/_rels/slide3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4.xml"/><Relationship Id="rId1" Type="http://schemas.openxmlformats.org/officeDocument/2006/relationships/slideLayout" Target="../slideLayouts/slideLayout20.xml"/></Relationships>
</file>

<file path=ppt/slides/_rels/slide3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5.xml"/><Relationship Id="rId1" Type="http://schemas.openxmlformats.org/officeDocument/2006/relationships/slideLayout" Target="../slideLayouts/slideLayout21.xml"/></Relationships>
</file>

<file path=ppt/slides/_rels/slide3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36.xml"/><Relationship Id="rId1" Type="http://schemas.openxmlformats.org/officeDocument/2006/relationships/slideLayout" Target="../slideLayouts/slideLayout21.xml"/></Relationships>
</file>

<file path=ppt/slides/_rels/slide3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7.xml"/><Relationship Id="rId1" Type="http://schemas.openxmlformats.org/officeDocument/2006/relationships/slideLayout" Target="../slideLayouts/slideLayout20.xml"/></Relationships>
</file>

<file path=ppt/slides/_rels/slide3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8.xml"/><Relationship Id="rId1" Type="http://schemas.openxmlformats.org/officeDocument/2006/relationships/slideLayout" Target="../slideLayouts/slideLayout20.xml"/></Relationships>
</file>

<file path=ppt/slides/_rels/slide3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9.xml"/><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0.xml"/><Relationship Id="rId1" Type="http://schemas.openxmlformats.org/officeDocument/2006/relationships/slideLayout" Target="../slideLayouts/slideLayout20.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0.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2.xml"/><Relationship Id="rId1" Type="http://schemas.openxmlformats.org/officeDocument/2006/relationships/slideLayout" Target="../slideLayouts/slideLayout20.xml"/><Relationship Id="rId4" Type="http://schemas.openxmlformats.org/officeDocument/2006/relationships/image" Target="../media/image22.png"/></Relationships>
</file>

<file path=ppt/slides/_rels/slide4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3.xml"/><Relationship Id="rId1" Type="http://schemas.openxmlformats.org/officeDocument/2006/relationships/slideLayout" Target="../slideLayouts/slideLayout20.xml"/><Relationship Id="rId4" Type="http://schemas.openxmlformats.org/officeDocument/2006/relationships/image" Target="../media/image24.png"/></Relationships>
</file>

<file path=ppt/slides/_rels/slide4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4.xml"/><Relationship Id="rId1" Type="http://schemas.openxmlformats.org/officeDocument/2006/relationships/slideLayout" Target="../slideLayouts/slideLayout20.xml"/><Relationship Id="rId4" Type="http://schemas.openxmlformats.org/officeDocument/2006/relationships/image" Target="../media/image26.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0.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sp>
        <p:nvSpPr>
          <p:cNvPr id="436" name="Google Shape;436;p25"/>
          <p:cNvSpPr txBox="1">
            <a:spLocks noGrp="1"/>
          </p:cNvSpPr>
          <p:nvPr>
            <p:ph type="ctrTitle"/>
          </p:nvPr>
        </p:nvSpPr>
        <p:spPr>
          <a:xfrm>
            <a:off x="1425411" y="1047750"/>
            <a:ext cx="6020700" cy="1598031"/>
          </a:xfrm>
          <a:prstGeom prst="rect">
            <a:avLst/>
          </a:prstGeom>
        </p:spPr>
        <p:txBody>
          <a:bodyPr spcFirstLastPara="1" wrap="square" lIns="91425" tIns="91425" rIns="91425" bIns="91425" anchor="b" anchorCtr="0">
            <a:noAutofit/>
          </a:bodyPr>
          <a:lstStyle/>
          <a:p>
            <a:pPr lvl="0"/>
            <a:r>
              <a:rPr lang="en-US" sz="2400" dirty="0"/>
              <a:t>A ML Approach Using Statistical Models for Early Detection of Cardiac Arrest in Newborn Babies in the Cardiac Intensive Care Unit</a:t>
            </a:r>
            <a:endParaRPr sz="2400" dirty="0"/>
          </a:p>
        </p:txBody>
      </p:sp>
      <p:sp>
        <p:nvSpPr>
          <p:cNvPr id="437" name="Google Shape;437;p25"/>
          <p:cNvSpPr/>
          <p:nvPr/>
        </p:nvSpPr>
        <p:spPr>
          <a:xfrm>
            <a:off x="1917281" y="4715495"/>
            <a:ext cx="121434" cy="121434"/>
          </a:xfrm>
          <a:custGeom>
            <a:avLst/>
            <a:gdLst/>
            <a:ahLst/>
            <a:cxnLst/>
            <a:rect l="l" t="t" r="r" b="b"/>
            <a:pathLst>
              <a:path w="4634" h="4634" extrusionOk="0">
                <a:moveTo>
                  <a:pt x="1" y="0"/>
                </a:moveTo>
                <a:lnTo>
                  <a:pt x="1" y="4633"/>
                </a:lnTo>
                <a:lnTo>
                  <a:pt x="4634" y="4633"/>
                </a:lnTo>
                <a:lnTo>
                  <a:pt x="46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5"/>
          <p:cNvSpPr/>
          <p:nvPr/>
        </p:nvSpPr>
        <p:spPr>
          <a:xfrm>
            <a:off x="7047944" y="3537816"/>
            <a:ext cx="57834" cy="57834"/>
          </a:xfrm>
          <a:custGeom>
            <a:avLst/>
            <a:gdLst/>
            <a:ahLst/>
            <a:cxnLst/>
            <a:rect l="l" t="t" r="r" b="b"/>
            <a:pathLst>
              <a:path w="2207" h="2207" fill="none" extrusionOk="0">
                <a:moveTo>
                  <a:pt x="0" y="1"/>
                </a:moveTo>
                <a:lnTo>
                  <a:pt x="2206" y="1"/>
                </a:lnTo>
                <a:lnTo>
                  <a:pt x="2206" y="2207"/>
                </a:lnTo>
                <a:lnTo>
                  <a:pt x="0" y="2207"/>
                </a:lnTo>
                <a:close/>
              </a:path>
            </a:pathLst>
          </a:custGeom>
          <a:noFill/>
          <a:ln w="1375" cap="flat" cmpd="sng">
            <a:solidFill>
              <a:schemeClr val="accent1"/>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25"/>
          <p:cNvSpPr/>
          <p:nvPr/>
        </p:nvSpPr>
        <p:spPr>
          <a:xfrm>
            <a:off x="2307882" y="3002386"/>
            <a:ext cx="104086" cy="104322"/>
          </a:xfrm>
          <a:custGeom>
            <a:avLst/>
            <a:gdLst/>
            <a:ahLst/>
            <a:cxnLst/>
            <a:rect l="l" t="t" r="r" b="b"/>
            <a:pathLst>
              <a:path w="3972" h="3981" fill="none" extrusionOk="0">
                <a:moveTo>
                  <a:pt x="1" y="1"/>
                </a:moveTo>
                <a:lnTo>
                  <a:pt x="3972" y="1"/>
                </a:lnTo>
                <a:lnTo>
                  <a:pt x="3972" y="3981"/>
                </a:lnTo>
                <a:lnTo>
                  <a:pt x="1" y="3981"/>
                </a:lnTo>
                <a:close/>
              </a:path>
            </a:pathLst>
          </a:custGeom>
          <a:noFill/>
          <a:ln w="2975" cap="flat" cmpd="sng">
            <a:solidFill>
              <a:schemeClr val="accent2"/>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25"/>
          <p:cNvSpPr/>
          <p:nvPr/>
        </p:nvSpPr>
        <p:spPr>
          <a:xfrm>
            <a:off x="6293004" y="835609"/>
            <a:ext cx="80476" cy="80476"/>
          </a:xfrm>
          <a:custGeom>
            <a:avLst/>
            <a:gdLst/>
            <a:ahLst/>
            <a:cxnLst/>
            <a:rect l="l" t="t" r="r" b="b"/>
            <a:pathLst>
              <a:path w="3071" h="3071" extrusionOk="0">
                <a:moveTo>
                  <a:pt x="1" y="1"/>
                </a:moveTo>
                <a:lnTo>
                  <a:pt x="1" y="3071"/>
                </a:lnTo>
                <a:lnTo>
                  <a:pt x="3071" y="3071"/>
                </a:lnTo>
                <a:lnTo>
                  <a:pt x="307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5"/>
          <p:cNvSpPr/>
          <p:nvPr/>
        </p:nvSpPr>
        <p:spPr>
          <a:xfrm>
            <a:off x="5969504" y="3118803"/>
            <a:ext cx="119993" cy="119966"/>
          </a:xfrm>
          <a:custGeom>
            <a:avLst/>
            <a:gdLst/>
            <a:ahLst/>
            <a:cxnLst/>
            <a:rect l="l" t="t" r="r" b="b"/>
            <a:pathLst>
              <a:path w="4579" h="4578" extrusionOk="0">
                <a:moveTo>
                  <a:pt x="1" y="0"/>
                </a:moveTo>
                <a:lnTo>
                  <a:pt x="1" y="4578"/>
                </a:lnTo>
                <a:lnTo>
                  <a:pt x="4578" y="4578"/>
                </a:lnTo>
                <a:lnTo>
                  <a:pt x="457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25"/>
          <p:cNvSpPr/>
          <p:nvPr/>
        </p:nvSpPr>
        <p:spPr>
          <a:xfrm>
            <a:off x="2924242" y="4302208"/>
            <a:ext cx="119993" cy="119993"/>
          </a:xfrm>
          <a:custGeom>
            <a:avLst/>
            <a:gdLst/>
            <a:ahLst/>
            <a:cxnLst/>
            <a:rect l="l" t="t" r="r" b="b"/>
            <a:pathLst>
              <a:path w="4579" h="4579" extrusionOk="0">
                <a:moveTo>
                  <a:pt x="0" y="1"/>
                </a:moveTo>
                <a:lnTo>
                  <a:pt x="0" y="4578"/>
                </a:lnTo>
                <a:lnTo>
                  <a:pt x="4578" y="4578"/>
                </a:lnTo>
                <a:lnTo>
                  <a:pt x="457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3" name="Google Shape;443;p25"/>
          <p:cNvGrpSpPr/>
          <p:nvPr/>
        </p:nvGrpSpPr>
        <p:grpSpPr>
          <a:xfrm>
            <a:off x="6232314" y="3696331"/>
            <a:ext cx="121434" cy="1073147"/>
            <a:chOff x="6232314" y="3696331"/>
            <a:chExt cx="121434" cy="1073147"/>
          </a:xfrm>
        </p:grpSpPr>
        <p:sp>
          <p:nvSpPr>
            <p:cNvPr id="444" name="Google Shape;444;p25"/>
            <p:cNvSpPr/>
            <p:nvPr/>
          </p:nvSpPr>
          <p:spPr>
            <a:xfrm>
              <a:off x="6232314" y="4648280"/>
              <a:ext cx="121434" cy="121198"/>
            </a:xfrm>
            <a:custGeom>
              <a:avLst/>
              <a:gdLst/>
              <a:ahLst/>
              <a:cxnLst/>
              <a:rect l="l" t="t" r="r" b="b"/>
              <a:pathLst>
                <a:path w="4634" h="4625" extrusionOk="0">
                  <a:moveTo>
                    <a:pt x="0" y="1"/>
                  </a:moveTo>
                  <a:lnTo>
                    <a:pt x="0" y="4624"/>
                  </a:lnTo>
                  <a:lnTo>
                    <a:pt x="4633" y="4624"/>
                  </a:lnTo>
                  <a:lnTo>
                    <a:pt x="463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25"/>
            <p:cNvSpPr/>
            <p:nvPr/>
          </p:nvSpPr>
          <p:spPr>
            <a:xfrm>
              <a:off x="6288681" y="3696331"/>
              <a:ext cx="8700" cy="872731"/>
            </a:xfrm>
            <a:custGeom>
              <a:avLst/>
              <a:gdLst/>
              <a:ahLst/>
              <a:cxnLst/>
              <a:rect l="l" t="t" r="r" b="b"/>
              <a:pathLst>
                <a:path w="332" h="33304" extrusionOk="0">
                  <a:moveTo>
                    <a:pt x="166" y="0"/>
                  </a:moveTo>
                  <a:lnTo>
                    <a:pt x="0" y="33304"/>
                  </a:lnTo>
                  <a:lnTo>
                    <a:pt x="331" y="33304"/>
                  </a:lnTo>
                  <a:lnTo>
                    <a:pt x="16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 name="Google Shape;446;p25"/>
          <p:cNvGrpSpPr/>
          <p:nvPr/>
        </p:nvGrpSpPr>
        <p:grpSpPr>
          <a:xfrm>
            <a:off x="6780548" y="337714"/>
            <a:ext cx="133252" cy="1952377"/>
            <a:chOff x="6780548" y="337714"/>
            <a:chExt cx="133252" cy="1952377"/>
          </a:xfrm>
        </p:grpSpPr>
        <p:sp>
          <p:nvSpPr>
            <p:cNvPr id="447" name="Google Shape;447;p25"/>
            <p:cNvSpPr/>
            <p:nvPr/>
          </p:nvSpPr>
          <p:spPr>
            <a:xfrm>
              <a:off x="6780548" y="2156839"/>
              <a:ext cx="133252" cy="133252"/>
            </a:xfrm>
            <a:custGeom>
              <a:avLst/>
              <a:gdLst/>
              <a:ahLst/>
              <a:cxnLst/>
              <a:rect l="l" t="t" r="r" b="b"/>
              <a:pathLst>
                <a:path w="5085" h="5085" fill="none" extrusionOk="0">
                  <a:moveTo>
                    <a:pt x="1" y="1"/>
                  </a:moveTo>
                  <a:lnTo>
                    <a:pt x="5084" y="1"/>
                  </a:lnTo>
                  <a:lnTo>
                    <a:pt x="5084" y="5084"/>
                  </a:lnTo>
                  <a:lnTo>
                    <a:pt x="1" y="5084"/>
                  </a:lnTo>
                  <a:close/>
                </a:path>
              </a:pathLst>
            </a:custGeom>
            <a:noFill/>
            <a:ln w="4125" cap="flat" cmpd="sng">
              <a:solidFill>
                <a:schemeClr val="accent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25"/>
            <p:cNvSpPr/>
            <p:nvPr/>
          </p:nvSpPr>
          <p:spPr>
            <a:xfrm>
              <a:off x="6842943" y="337714"/>
              <a:ext cx="8464" cy="1695359"/>
            </a:xfrm>
            <a:custGeom>
              <a:avLst/>
              <a:gdLst/>
              <a:ahLst/>
              <a:cxnLst/>
              <a:rect l="l" t="t" r="r" b="b"/>
              <a:pathLst>
                <a:path w="323" h="64696" extrusionOk="0">
                  <a:moveTo>
                    <a:pt x="157" y="0"/>
                  </a:moveTo>
                  <a:lnTo>
                    <a:pt x="1" y="64695"/>
                  </a:lnTo>
                  <a:lnTo>
                    <a:pt x="322" y="64695"/>
                  </a:lnTo>
                  <a:lnTo>
                    <a:pt x="15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9" name="Google Shape;449;p25"/>
          <p:cNvGrpSpPr/>
          <p:nvPr/>
        </p:nvGrpSpPr>
        <p:grpSpPr>
          <a:xfrm>
            <a:off x="1608717" y="1280046"/>
            <a:ext cx="199237" cy="2828935"/>
            <a:chOff x="1608717" y="1280046"/>
            <a:chExt cx="199237" cy="2828935"/>
          </a:xfrm>
        </p:grpSpPr>
        <p:sp>
          <p:nvSpPr>
            <p:cNvPr id="450" name="Google Shape;450;p25"/>
            <p:cNvSpPr/>
            <p:nvPr/>
          </p:nvSpPr>
          <p:spPr>
            <a:xfrm>
              <a:off x="1608717" y="3909744"/>
              <a:ext cx="199237" cy="199237"/>
            </a:xfrm>
            <a:custGeom>
              <a:avLst/>
              <a:gdLst/>
              <a:ahLst/>
              <a:cxnLst/>
              <a:rect l="l" t="t" r="r" b="b"/>
              <a:pathLst>
                <a:path w="7603" h="7603" extrusionOk="0">
                  <a:moveTo>
                    <a:pt x="0" y="1"/>
                  </a:moveTo>
                  <a:lnTo>
                    <a:pt x="0" y="7602"/>
                  </a:lnTo>
                  <a:lnTo>
                    <a:pt x="7602" y="7602"/>
                  </a:lnTo>
                  <a:lnTo>
                    <a:pt x="760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25"/>
            <p:cNvSpPr/>
            <p:nvPr/>
          </p:nvSpPr>
          <p:spPr>
            <a:xfrm>
              <a:off x="1656175" y="3269477"/>
              <a:ext cx="104086" cy="104086"/>
            </a:xfrm>
            <a:custGeom>
              <a:avLst/>
              <a:gdLst/>
              <a:ahLst/>
              <a:cxnLst/>
              <a:rect l="l" t="t" r="r" b="b"/>
              <a:pathLst>
                <a:path w="3972" h="3972" extrusionOk="0">
                  <a:moveTo>
                    <a:pt x="0" y="1"/>
                  </a:moveTo>
                  <a:lnTo>
                    <a:pt x="0" y="3972"/>
                  </a:lnTo>
                  <a:lnTo>
                    <a:pt x="3971" y="3972"/>
                  </a:lnTo>
                  <a:lnTo>
                    <a:pt x="397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25"/>
            <p:cNvSpPr/>
            <p:nvPr/>
          </p:nvSpPr>
          <p:spPr>
            <a:xfrm>
              <a:off x="1704104" y="1280046"/>
              <a:ext cx="8464" cy="1794099"/>
            </a:xfrm>
            <a:custGeom>
              <a:avLst/>
              <a:gdLst/>
              <a:ahLst/>
              <a:cxnLst/>
              <a:rect l="l" t="t" r="r" b="b"/>
              <a:pathLst>
                <a:path w="323" h="68464" extrusionOk="0">
                  <a:moveTo>
                    <a:pt x="157" y="0"/>
                  </a:moveTo>
                  <a:lnTo>
                    <a:pt x="0" y="68464"/>
                  </a:lnTo>
                  <a:lnTo>
                    <a:pt x="322" y="68464"/>
                  </a:lnTo>
                  <a:lnTo>
                    <a:pt x="15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3" name="Google Shape;453;p25"/>
          <p:cNvSpPr/>
          <p:nvPr/>
        </p:nvSpPr>
        <p:spPr>
          <a:xfrm>
            <a:off x="2355692" y="3696328"/>
            <a:ext cx="8464" cy="2519663"/>
          </a:xfrm>
          <a:custGeom>
            <a:avLst/>
            <a:gdLst/>
            <a:ahLst/>
            <a:cxnLst/>
            <a:rect l="l" t="t" r="r" b="b"/>
            <a:pathLst>
              <a:path w="323" h="96152" extrusionOk="0">
                <a:moveTo>
                  <a:pt x="166" y="1"/>
                </a:moveTo>
                <a:lnTo>
                  <a:pt x="1" y="96151"/>
                </a:lnTo>
                <a:lnTo>
                  <a:pt x="322" y="96151"/>
                </a:lnTo>
                <a:lnTo>
                  <a:pt x="1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25"/>
          <p:cNvSpPr/>
          <p:nvPr/>
        </p:nvSpPr>
        <p:spPr>
          <a:xfrm>
            <a:off x="7446601" y="3454956"/>
            <a:ext cx="8464" cy="1689096"/>
          </a:xfrm>
          <a:custGeom>
            <a:avLst/>
            <a:gdLst/>
            <a:ahLst/>
            <a:cxnLst/>
            <a:rect l="l" t="t" r="r" b="b"/>
            <a:pathLst>
              <a:path w="323" h="64457" extrusionOk="0">
                <a:moveTo>
                  <a:pt x="157" y="1"/>
                </a:moveTo>
                <a:lnTo>
                  <a:pt x="0" y="64456"/>
                </a:lnTo>
                <a:lnTo>
                  <a:pt x="322" y="64456"/>
                </a:lnTo>
                <a:lnTo>
                  <a:pt x="15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5" name="Google Shape;455;p25"/>
          <p:cNvGrpSpPr/>
          <p:nvPr/>
        </p:nvGrpSpPr>
        <p:grpSpPr>
          <a:xfrm>
            <a:off x="8008096" y="2108910"/>
            <a:ext cx="199001" cy="2139769"/>
            <a:chOff x="8008096" y="2108910"/>
            <a:chExt cx="199001" cy="2139769"/>
          </a:xfrm>
        </p:grpSpPr>
        <p:sp>
          <p:nvSpPr>
            <p:cNvPr id="456" name="Google Shape;456;p25"/>
            <p:cNvSpPr/>
            <p:nvPr/>
          </p:nvSpPr>
          <p:spPr>
            <a:xfrm>
              <a:off x="8008096" y="4049705"/>
              <a:ext cx="199001" cy="198975"/>
            </a:xfrm>
            <a:custGeom>
              <a:avLst/>
              <a:gdLst/>
              <a:ahLst/>
              <a:cxnLst/>
              <a:rect l="l" t="t" r="r" b="b"/>
              <a:pathLst>
                <a:path w="7594" h="7593" extrusionOk="0">
                  <a:moveTo>
                    <a:pt x="1" y="0"/>
                  </a:moveTo>
                  <a:lnTo>
                    <a:pt x="1" y="7593"/>
                  </a:lnTo>
                  <a:lnTo>
                    <a:pt x="7593" y="7593"/>
                  </a:lnTo>
                  <a:lnTo>
                    <a:pt x="759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25"/>
            <p:cNvSpPr/>
            <p:nvPr/>
          </p:nvSpPr>
          <p:spPr>
            <a:xfrm>
              <a:off x="8103246" y="2108910"/>
              <a:ext cx="8464" cy="1793863"/>
            </a:xfrm>
            <a:custGeom>
              <a:avLst/>
              <a:gdLst/>
              <a:ahLst/>
              <a:cxnLst/>
              <a:rect l="l" t="t" r="r" b="b"/>
              <a:pathLst>
                <a:path w="323" h="68455" extrusionOk="0">
                  <a:moveTo>
                    <a:pt x="166" y="1"/>
                  </a:moveTo>
                  <a:lnTo>
                    <a:pt x="0" y="68455"/>
                  </a:lnTo>
                  <a:lnTo>
                    <a:pt x="322" y="68455"/>
                  </a:lnTo>
                  <a:lnTo>
                    <a:pt x="1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 name="Google Shape;458;p25"/>
          <p:cNvGrpSpPr/>
          <p:nvPr/>
        </p:nvGrpSpPr>
        <p:grpSpPr>
          <a:xfrm>
            <a:off x="4472500" y="3928605"/>
            <a:ext cx="199001" cy="867198"/>
            <a:chOff x="4475150" y="4052605"/>
            <a:chExt cx="199001" cy="867198"/>
          </a:xfrm>
        </p:grpSpPr>
        <p:sp>
          <p:nvSpPr>
            <p:cNvPr id="459" name="Google Shape;459;p25"/>
            <p:cNvSpPr/>
            <p:nvPr/>
          </p:nvSpPr>
          <p:spPr>
            <a:xfrm>
              <a:off x="4475150" y="4052605"/>
              <a:ext cx="199001" cy="220121"/>
            </a:xfrm>
            <a:custGeom>
              <a:avLst/>
              <a:gdLst/>
              <a:ahLst/>
              <a:cxnLst/>
              <a:rect l="l" t="t" r="r" b="b"/>
              <a:pathLst>
                <a:path w="7594" h="7593" extrusionOk="0">
                  <a:moveTo>
                    <a:pt x="1" y="0"/>
                  </a:moveTo>
                  <a:lnTo>
                    <a:pt x="1" y="7593"/>
                  </a:lnTo>
                  <a:lnTo>
                    <a:pt x="7593" y="7593"/>
                  </a:lnTo>
                  <a:lnTo>
                    <a:pt x="759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5"/>
            <p:cNvSpPr/>
            <p:nvPr/>
          </p:nvSpPr>
          <p:spPr>
            <a:xfrm>
              <a:off x="4522600" y="4494201"/>
              <a:ext cx="104095" cy="115148"/>
            </a:xfrm>
            <a:custGeom>
              <a:avLst/>
              <a:gdLst/>
              <a:ahLst/>
              <a:cxnLst/>
              <a:rect l="l" t="t" r="r" b="b"/>
              <a:pathLst>
                <a:path w="7594" h="7593" extrusionOk="0">
                  <a:moveTo>
                    <a:pt x="1" y="0"/>
                  </a:moveTo>
                  <a:lnTo>
                    <a:pt x="1" y="7593"/>
                  </a:lnTo>
                  <a:lnTo>
                    <a:pt x="7593" y="7593"/>
                  </a:lnTo>
                  <a:lnTo>
                    <a:pt x="759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5"/>
            <p:cNvSpPr/>
            <p:nvPr/>
          </p:nvSpPr>
          <p:spPr>
            <a:xfrm>
              <a:off x="4534403" y="4830814"/>
              <a:ext cx="80477" cy="88990"/>
            </a:xfrm>
            <a:custGeom>
              <a:avLst/>
              <a:gdLst/>
              <a:ahLst/>
              <a:cxnLst/>
              <a:rect l="l" t="t" r="r" b="b"/>
              <a:pathLst>
                <a:path w="7594" h="7593" extrusionOk="0">
                  <a:moveTo>
                    <a:pt x="1" y="0"/>
                  </a:moveTo>
                  <a:lnTo>
                    <a:pt x="1" y="7593"/>
                  </a:lnTo>
                  <a:lnTo>
                    <a:pt x="7593" y="7593"/>
                  </a:lnTo>
                  <a:lnTo>
                    <a:pt x="759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13"/>
        <p:cNvGrpSpPr/>
        <p:nvPr/>
      </p:nvGrpSpPr>
      <p:grpSpPr>
        <a:xfrm>
          <a:off x="0" y="0"/>
          <a:ext cx="0" cy="0"/>
          <a:chOff x="0" y="0"/>
          <a:chExt cx="0" cy="0"/>
        </a:xfrm>
      </p:grpSpPr>
      <p:pic>
        <p:nvPicPr>
          <p:cNvPr id="5122"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b="13977"/>
          <a:stretch/>
        </p:blipFill>
        <p:spPr bwMode="auto">
          <a:xfrm>
            <a:off x="1219200" y="742950"/>
            <a:ext cx="6781800" cy="3581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09"/>
        <p:cNvGrpSpPr/>
        <p:nvPr/>
      </p:nvGrpSpPr>
      <p:grpSpPr>
        <a:xfrm>
          <a:off x="0" y="0"/>
          <a:ext cx="0" cy="0"/>
          <a:chOff x="0" y="0"/>
          <a:chExt cx="0" cy="0"/>
        </a:xfrm>
      </p:grpSpPr>
      <p:sp>
        <p:nvSpPr>
          <p:cNvPr id="1010" name="Google Shape;1010;p35"/>
          <p:cNvSpPr txBox="1">
            <a:spLocks noGrp="1"/>
          </p:cNvSpPr>
          <p:nvPr>
            <p:ph type="ctrTitle"/>
          </p:nvPr>
        </p:nvSpPr>
        <p:spPr>
          <a:xfrm>
            <a:off x="618824" y="411675"/>
            <a:ext cx="7686975" cy="577800"/>
          </a:xfrm>
          <a:prstGeom prst="rect">
            <a:avLst/>
          </a:prstGeom>
        </p:spPr>
        <p:txBody>
          <a:bodyPr spcFirstLastPara="1" wrap="square" lIns="91425" tIns="91425" rIns="91425" bIns="91425" anchor="b" anchorCtr="0">
            <a:noAutofit/>
          </a:bodyPr>
          <a:lstStyle/>
          <a:p>
            <a:pPr lvl="0"/>
            <a:r>
              <a:rPr lang="en-US" sz="1800" dirty="0" smtClean="0"/>
              <a:t>To ensure early detection of cardiac arrest in newborn babies, regular monitoring of their heart rate and respiratory rate is crucial. This can be achieved through:  </a:t>
            </a:r>
            <a:endParaRPr sz="1800" dirty="0"/>
          </a:p>
        </p:txBody>
      </p:sp>
      <p:sp>
        <p:nvSpPr>
          <p:cNvPr id="1063" name="Google Shape;1063;p35"/>
          <p:cNvSpPr txBox="1"/>
          <p:nvPr/>
        </p:nvSpPr>
        <p:spPr>
          <a:xfrm>
            <a:off x="1307862" y="1022054"/>
            <a:ext cx="1881300" cy="390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sz="2000" dirty="0">
              <a:solidFill>
                <a:schemeClr val="lt1"/>
              </a:solidFill>
              <a:latin typeface="Share Tech"/>
              <a:ea typeface="Share Tech"/>
              <a:cs typeface="Share Tech"/>
              <a:sym typeface="Share Tech"/>
            </a:endParaRPr>
          </a:p>
        </p:txBody>
      </p:sp>
      <p:sp>
        <p:nvSpPr>
          <p:cNvPr id="2" name="TextBox 1"/>
          <p:cNvSpPr txBox="1"/>
          <p:nvPr/>
        </p:nvSpPr>
        <p:spPr>
          <a:xfrm>
            <a:off x="609600" y="1217354"/>
            <a:ext cx="7696200" cy="2246769"/>
          </a:xfrm>
          <a:prstGeom prst="rect">
            <a:avLst/>
          </a:prstGeom>
          <a:noFill/>
        </p:spPr>
        <p:txBody>
          <a:bodyPr wrap="square" rtlCol="0">
            <a:spAutoFit/>
          </a:bodyPr>
          <a:lstStyle/>
          <a:p>
            <a:r>
              <a:rPr lang="en-US" dirty="0">
                <a:solidFill>
                  <a:schemeClr val="lt1"/>
                </a:solidFill>
                <a:latin typeface="Maven Pro" charset="0"/>
                <a:ea typeface="Share Tech"/>
                <a:cs typeface="Share Tech"/>
                <a:sym typeface="Share Tech"/>
              </a:rPr>
              <a:t>Pulse </a:t>
            </a:r>
            <a:r>
              <a:rPr lang="en-US" dirty="0" err="1">
                <a:solidFill>
                  <a:schemeClr val="lt1"/>
                </a:solidFill>
                <a:latin typeface="Maven Pro" charset="0"/>
                <a:ea typeface="Share Tech"/>
                <a:cs typeface="Share Tech"/>
                <a:sym typeface="Share Tech"/>
              </a:rPr>
              <a:t>Oximetry</a:t>
            </a:r>
            <a:r>
              <a:rPr lang="en-US" dirty="0">
                <a:solidFill>
                  <a:schemeClr val="lt1"/>
                </a:solidFill>
                <a:latin typeface="Maven Pro" charset="0"/>
                <a:ea typeface="Share Tech"/>
                <a:cs typeface="Share Tech"/>
                <a:sym typeface="Share Tech"/>
              </a:rPr>
              <a:t>:</a:t>
            </a:r>
          </a:p>
          <a:p>
            <a:r>
              <a:rPr lang="en-US" dirty="0" smtClean="0">
                <a:solidFill>
                  <a:schemeClr val="lt1"/>
                </a:solidFill>
                <a:latin typeface="Maven Pro" charset="0"/>
                <a:ea typeface="Share Tech"/>
                <a:cs typeface="Share Tech"/>
                <a:sym typeface="Share Tech"/>
              </a:rPr>
              <a:t>	Method</a:t>
            </a:r>
            <a:r>
              <a:rPr lang="en-US" dirty="0">
                <a:solidFill>
                  <a:schemeClr val="lt1"/>
                </a:solidFill>
                <a:latin typeface="Maven Pro" charset="0"/>
                <a:ea typeface="Share Tech"/>
                <a:cs typeface="Share Tech"/>
                <a:sym typeface="Share Tech"/>
              </a:rPr>
              <a:t>: Non-invasive measurement of blood oxygen levels using a sensor </a:t>
            </a:r>
            <a:r>
              <a:rPr lang="en-US" dirty="0" smtClean="0">
                <a:solidFill>
                  <a:schemeClr val="lt1"/>
                </a:solidFill>
                <a:latin typeface="Maven Pro" charset="0"/>
                <a:ea typeface="Share Tech"/>
                <a:cs typeface="Share Tech"/>
                <a:sym typeface="Share Tech"/>
              </a:rPr>
              <a:t>	attached </a:t>
            </a:r>
            <a:r>
              <a:rPr lang="en-US" dirty="0">
                <a:solidFill>
                  <a:schemeClr val="lt1"/>
                </a:solidFill>
                <a:latin typeface="Maven Pro" charset="0"/>
                <a:ea typeface="Share Tech"/>
                <a:cs typeface="Share Tech"/>
                <a:sym typeface="Share Tech"/>
              </a:rPr>
              <a:t>to the baby's skin.</a:t>
            </a:r>
          </a:p>
          <a:p>
            <a:r>
              <a:rPr lang="en-US" dirty="0" smtClean="0">
                <a:solidFill>
                  <a:schemeClr val="lt1"/>
                </a:solidFill>
                <a:latin typeface="Maven Pro" charset="0"/>
                <a:ea typeface="Share Tech"/>
                <a:cs typeface="Share Tech"/>
                <a:sym typeface="Share Tech"/>
              </a:rPr>
              <a:t>	Benefits</a:t>
            </a:r>
            <a:r>
              <a:rPr lang="en-US" dirty="0">
                <a:solidFill>
                  <a:schemeClr val="lt1"/>
                </a:solidFill>
                <a:latin typeface="Maven Pro" charset="0"/>
                <a:ea typeface="Share Tech"/>
                <a:cs typeface="Share Tech"/>
                <a:sym typeface="Share Tech"/>
              </a:rPr>
              <a:t>: Provides continuous monitoring to detect respiratory distress or </a:t>
            </a:r>
            <a:r>
              <a:rPr lang="en-US" dirty="0" smtClean="0">
                <a:solidFill>
                  <a:schemeClr val="lt1"/>
                </a:solidFill>
                <a:latin typeface="Maven Pro" charset="0"/>
                <a:ea typeface="Share Tech"/>
                <a:cs typeface="Share Tech"/>
                <a:sym typeface="Share Tech"/>
              </a:rPr>
              <a:t>	inadequate </a:t>
            </a:r>
            <a:r>
              <a:rPr lang="en-US" dirty="0">
                <a:solidFill>
                  <a:schemeClr val="lt1"/>
                </a:solidFill>
                <a:latin typeface="Maven Pro" charset="0"/>
                <a:ea typeface="Share Tech"/>
                <a:cs typeface="Share Tech"/>
                <a:sym typeface="Share Tech"/>
              </a:rPr>
              <a:t>oxygenation early.</a:t>
            </a:r>
          </a:p>
          <a:p>
            <a:r>
              <a:rPr lang="en-US" dirty="0">
                <a:solidFill>
                  <a:schemeClr val="lt1"/>
                </a:solidFill>
                <a:latin typeface="Maven Pro" charset="0"/>
                <a:ea typeface="Share Tech"/>
                <a:cs typeface="Share Tech"/>
                <a:sym typeface="Share Tech"/>
              </a:rPr>
              <a:t>Auscultation:</a:t>
            </a:r>
          </a:p>
          <a:p>
            <a:r>
              <a:rPr lang="en-US" dirty="0" smtClean="0">
                <a:solidFill>
                  <a:schemeClr val="lt1"/>
                </a:solidFill>
                <a:latin typeface="Maven Pro" charset="0"/>
                <a:ea typeface="Share Tech"/>
                <a:cs typeface="Share Tech"/>
                <a:sym typeface="Share Tech"/>
              </a:rPr>
              <a:t>	Method</a:t>
            </a:r>
            <a:r>
              <a:rPr lang="en-US" dirty="0">
                <a:solidFill>
                  <a:schemeClr val="lt1"/>
                </a:solidFill>
                <a:latin typeface="Maven Pro" charset="0"/>
                <a:ea typeface="Share Tech"/>
                <a:cs typeface="Share Tech"/>
                <a:sym typeface="Share Tech"/>
              </a:rPr>
              <a:t>: Listening to the baby's heart and breath sounds using a stethoscope.</a:t>
            </a:r>
          </a:p>
          <a:p>
            <a:r>
              <a:rPr lang="en-US" dirty="0" smtClean="0">
                <a:solidFill>
                  <a:schemeClr val="lt1"/>
                </a:solidFill>
                <a:latin typeface="Maven Pro" charset="0"/>
                <a:ea typeface="Share Tech"/>
                <a:cs typeface="Share Tech"/>
                <a:sym typeface="Share Tech"/>
              </a:rPr>
              <a:t>	Benefits</a:t>
            </a:r>
            <a:r>
              <a:rPr lang="en-US" dirty="0">
                <a:solidFill>
                  <a:schemeClr val="lt1"/>
                </a:solidFill>
                <a:latin typeface="Maven Pro" charset="0"/>
                <a:ea typeface="Share Tech"/>
                <a:cs typeface="Share Tech"/>
                <a:sym typeface="Share Tech"/>
              </a:rPr>
              <a:t>: Allows healthcare providers to detect irregularities in heart rate or </a:t>
            </a:r>
            <a:r>
              <a:rPr lang="en-US" dirty="0" smtClean="0">
                <a:solidFill>
                  <a:schemeClr val="lt1"/>
                </a:solidFill>
                <a:latin typeface="Maven Pro" charset="0"/>
                <a:ea typeface="Share Tech"/>
                <a:cs typeface="Share Tech"/>
                <a:sym typeface="Share Tech"/>
              </a:rPr>
              <a:t>	breathing </a:t>
            </a:r>
            <a:r>
              <a:rPr lang="en-US" dirty="0">
                <a:solidFill>
                  <a:schemeClr val="lt1"/>
                </a:solidFill>
                <a:latin typeface="Maven Pro" charset="0"/>
                <a:ea typeface="Share Tech"/>
                <a:cs typeface="Share Tech"/>
                <a:sym typeface="Share Tech"/>
              </a:rPr>
              <a:t>patterns.</a:t>
            </a:r>
          </a:p>
          <a:p>
            <a:endParaRPr lang="en-US" dirty="0">
              <a:latin typeface="Maven Pro"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80"/>
        <p:cNvGrpSpPr/>
        <p:nvPr/>
      </p:nvGrpSpPr>
      <p:grpSpPr>
        <a:xfrm>
          <a:off x="0" y="0"/>
          <a:ext cx="0" cy="0"/>
          <a:chOff x="0" y="0"/>
          <a:chExt cx="0" cy="0"/>
        </a:xfrm>
      </p:grpSpPr>
      <p:sp>
        <p:nvSpPr>
          <p:cNvPr id="1081" name="Google Shape;1081;p37"/>
          <p:cNvSpPr txBox="1">
            <a:spLocks noGrp="1"/>
          </p:cNvSpPr>
          <p:nvPr>
            <p:ph type="title"/>
          </p:nvPr>
        </p:nvSpPr>
        <p:spPr>
          <a:xfrm>
            <a:off x="457200" y="57150"/>
            <a:ext cx="2936400" cy="990600"/>
          </a:xfrm>
          <a:prstGeom prst="rect">
            <a:avLst/>
          </a:prstGeom>
        </p:spPr>
        <p:txBody>
          <a:bodyPr spcFirstLastPara="1" wrap="square" lIns="91425" tIns="91425" rIns="91425" bIns="91425" anchor="ctr" anchorCtr="0">
            <a:noAutofit/>
          </a:bodyPr>
          <a:lstStyle/>
          <a:p>
            <a:pPr lvl="0"/>
            <a:r>
              <a:rPr lang="en-US" sz="3000" dirty="0"/>
              <a:t>CURRENT </a:t>
            </a:r>
            <a:r>
              <a:rPr lang="en-US" sz="3000" dirty="0" smtClean="0"/>
              <a:t>SYSTEM</a:t>
            </a:r>
            <a:endParaRPr sz="3000" dirty="0">
              <a:solidFill>
                <a:schemeClr val="accent3"/>
              </a:solidFill>
            </a:endParaRPr>
          </a:p>
        </p:txBody>
      </p:sp>
      <p:sp>
        <p:nvSpPr>
          <p:cNvPr id="2" name="TextBox 1"/>
          <p:cNvSpPr txBox="1"/>
          <p:nvPr/>
        </p:nvSpPr>
        <p:spPr>
          <a:xfrm>
            <a:off x="685800" y="819150"/>
            <a:ext cx="8001000" cy="3323987"/>
          </a:xfrm>
          <a:prstGeom prst="rect">
            <a:avLst/>
          </a:prstGeom>
          <a:noFill/>
        </p:spPr>
        <p:txBody>
          <a:bodyPr wrap="square" rtlCol="0">
            <a:spAutoFit/>
          </a:bodyPr>
          <a:lstStyle/>
          <a:p>
            <a:pPr marL="285750" indent="-285750">
              <a:buFont typeface="Wingdings" pitchFamily="2" charset="2"/>
              <a:buChar char="Ø"/>
            </a:pPr>
            <a:r>
              <a:rPr lang="en-US" dirty="0">
                <a:solidFill>
                  <a:schemeClr val="lt1"/>
                </a:solidFill>
                <a:latin typeface="Maven Pro" charset="0"/>
                <a:ea typeface="Share Tech"/>
                <a:cs typeface="Share Tech"/>
              </a:rPr>
              <a:t>According to Carlisle, M. A., et al. , heart failure happens when the heart capacity to pump blood is low, which frequently results in various diseases. Heart failure can also result from an abnormal heartbeat known as atrial fibrillation. Medications, lifestyle modifications, and even surgery are all part of the treatment process. </a:t>
            </a:r>
          </a:p>
          <a:p>
            <a:pPr marL="285750" indent="-285750">
              <a:buFont typeface="Wingdings" pitchFamily="2" charset="2"/>
              <a:buChar char="Ø"/>
            </a:pPr>
            <a:endParaRPr lang="en-US" dirty="0">
              <a:solidFill>
                <a:schemeClr val="lt1"/>
              </a:solidFill>
              <a:latin typeface="Maven Pro" charset="0"/>
              <a:ea typeface="Share Tech"/>
              <a:cs typeface="Share Tech"/>
            </a:endParaRPr>
          </a:p>
          <a:p>
            <a:pPr marL="285750" indent="-285750">
              <a:buFont typeface="Wingdings" pitchFamily="2" charset="2"/>
              <a:buChar char="Ø"/>
            </a:pPr>
            <a:r>
              <a:rPr lang="en-US" dirty="0">
                <a:solidFill>
                  <a:schemeClr val="lt1"/>
                </a:solidFill>
                <a:latin typeface="Maven Pro" charset="0"/>
                <a:ea typeface="Share Tech"/>
                <a:cs typeface="Share Tech"/>
              </a:rPr>
              <a:t>According to </a:t>
            </a:r>
            <a:r>
              <a:rPr lang="en-US" dirty="0" err="1">
                <a:solidFill>
                  <a:schemeClr val="lt1"/>
                </a:solidFill>
                <a:latin typeface="Maven Pro" charset="0"/>
                <a:ea typeface="Share Tech"/>
                <a:cs typeface="Share Tech"/>
              </a:rPr>
              <a:t>Yaku</a:t>
            </a:r>
            <a:r>
              <a:rPr lang="en-US" dirty="0">
                <a:solidFill>
                  <a:schemeClr val="lt1"/>
                </a:solidFill>
                <a:latin typeface="Maven Pro" charset="0"/>
                <a:ea typeface="Share Tech"/>
                <a:cs typeface="Share Tech"/>
              </a:rPr>
              <a:t>, H., Along with higher rates of re-hospitalization, this decline may result in lengthier stays, greater healthcare utilization, death, and a lower quality of life.</a:t>
            </a:r>
          </a:p>
          <a:p>
            <a:pPr marL="285750" indent="-285750">
              <a:buFont typeface="Wingdings" pitchFamily="2" charset="2"/>
              <a:buChar char="Ø"/>
            </a:pPr>
            <a:endParaRPr lang="en-US" dirty="0">
              <a:solidFill>
                <a:schemeClr val="lt1"/>
              </a:solidFill>
              <a:latin typeface="Maven Pro" charset="0"/>
              <a:ea typeface="Share Tech"/>
              <a:cs typeface="Share Tech"/>
            </a:endParaRPr>
          </a:p>
          <a:p>
            <a:pPr marL="285750" indent="-285750">
              <a:buFont typeface="Wingdings" pitchFamily="2" charset="2"/>
              <a:buChar char="Ø"/>
            </a:pPr>
            <a:r>
              <a:rPr lang="en-US" dirty="0">
                <a:solidFill>
                  <a:schemeClr val="lt1"/>
                </a:solidFill>
                <a:latin typeface="Maven Pro" charset="0"/>
                <a:ea typeface="Share Tech"/>
                <a:cs typeface="Share Tech"/>
              </a:rPr>
              <a:t>The Vasoactive-Inotropic Score (VIS), which forecasts morbidity and death in newborns following cardiopulmonary bypass, was covered by </a:t>
            </a:r>
            <a:r>
              <a:rPr lang="en-US" dirty="0" err="1">
                <a:solidFill>
                  <a:schemeClr val="lt1"/>
                </a:solidFill>
                <a:latin typeface="Maven Pro" charset="0"/>
                <a:ea typeface="Share Tech"/>
                <a:cs typeface="Share Tech"/>
              </a:rPr>
              <a:t>Gaies</a:t>
            </a:r>
            <a:r>
              <a:rPr lang="en-US" dirty="0">
                <a:solidFill>
                  <a:schemeClr val="lt1"/>
                </a:solidFill>
                <a:latin typeface="Maven Pro" charset="0"/>
                <a:ea typeface="Share Tech"/>
                <a:cs typeface="Share Tech"/>
              </a:rPr>
              <a:t>, M.G., et al. </a:t>
            </a:r>
          </a:p>
          <a:p>
            <a:pPr marL="285750" indent="-285750">
              <a:buFont typeface="Wingdings" pitchFamily="2" charset="2"/>
              <a:buChar char="Ø"/>
            </a:pPr>
            <a:endParaRPr lang="en-US" dirty="0">
              <a:solidFill>
                <a:schemeClr val="lt1"/>
              </a:solidFill>
              <a:latin typeface="Maven Pro" charset="0"/>
              <a:ea typeface="Share Tech"/>
              <a:cs typeface="Share Tech"/>
            </a:endParaRPr>
          </a:p>
          <a:p>
            <a:pPr marL="285750" indent="-285750">
              <a:buFont typeface="Wingdings" pitchFamily="2" charset="2"/>
              <a:buChar char="Ø"/>
            </a:pPr>
            <a:r>
              <a:rPr lang="en-US" dirty="0">
                <a:solidFill>
                  <a:schemeClr val="lt1"/>
                </a:solidFill>
                <a:latin typeface="Maven Pro" charset="0"/>
                <a:ea typeface="Share Tech"/>
                <a:cs typeface="Share Tech"/>
              </a:rPr>
              <a:t>Cardiac failure with intact or reduced ejection fraction, which is characterized by compromised cardiac function, was covered by Lee, D. S., et al. Risk factors include gender, age, obesity, smoking, and alcohol intake. The causes include disorders like diabetes, hypertension, and coronary artery disease. </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085"/>
        <p:cNvGrpSpPr/>
        <p:nvPr/>
      </p:nvGrpSpPr>
      <p:grpSpPr>
        <a:xfrm>
          <a:off x="0" y="0"/>
          <a:ext cx="0" cy="0"/>
          <a:chOff x="0" y="0"/>
          <a:chExt cx="0" cy="0"/>
        </a:xfrm>
      </p:grpSpPr>
      <p:sp>
        <p:nvSpPr>
          <p:cNvPr id="1090" name="Google Shape;1090;p38"/>
          <p:cNvSpPr txBox="1">
            <a:spLocks noGrp="1"/>
          </p:cNvSpPr>
          <p:nvPr>
            <p:ph type="ctrTitle"/>
          </p:nvPr>
        </p:nvSpPr>
        <p:spPr>
          <a:xfrm>
            <a:off x="457200" y="285750"/>
            <a:ext cx="5410199" cy="577800"/>
          </a:xfrm>
          <a:prstGeom prst="rect">
            <a:avLst/>
          </a:prstGeom>
        </p:spPr>
        <p:txBody>
          <a:bodyPr spcFirstLastPara="1" wrap="square" lIns="91425" tIns="91425" rIns="91425" bIns="91425" anchor="b" anchorCtr="0">
            <a:noAutofit/>
          </a:bodyPr>
          <a:lstStyle/>
          <a:p>
            <a:pPr lvl="0"/>
            <a:r>
              <a:rPr lang="en-US" dirty="0" smtClean="0"/>
              <a:t>Disadvantages of current system</a:t>
            </a:r>
            <a:endParaRPr dirty="0"/>
          </a:p>
        </p:txBody>
      </p:sp>
      <p:sp>
        <p:nvSpPr>
          <p:cNvPr id="2" name="TextBox 1"/>
          <p:cNvSpPr txBox="1"/>
          <p:nvPr/>
        </p:nvSpPr>
        <p:spPr>
          <a:xfrm>
            <a:off x="609600" y="895350"/>
            <a:ext cx="7543800" cy="3323987"/>
          </a:xfrm>
          <a:prstGeom prst="rect">
            <a:avLst/>
          </a:prstGeom>
          <a:noFill/>
        </p:spPr>
        <p:txBody>
          <a:bodyPr wrap="square" rtlCol="0">
            <a:spAutoFit/>
          </a:bodyPr>
          <a:lstStyle/>
          <a:p>
            <a:pPr marL="285750" indent="-285750">
              <a:lnSpc>
                <a:spcPct val="150000"/>
              </a:lnSpc>
              <a:buFont typeface="Wingdings" pitchFamily="2" charset="2"/>
              <a:buChar char="Ø"/>
            </a:pPr>
            <a:r>
              <a:rPr lang="en-US" dirty="0">
                <a:solidFill>
                  <a:schemeClr val="lt1"/>
                </a:solidFill>
                <a:latin typeface="Maven Pro" charset="0"/>
                <a:ea typeface="Share Tech"/>
                <a:cs typeface="Share Tech"/>
              </a:rPr>
              <a:t>Complexity of Data: Models must interpret large, complex datasets, requiring advanced techniques like deep learning and feature engineering.</a:t>
            </a:r>
          </a:p>
          <a:p>
            <a:pPr marL="285750" indent="-285750">
              <a:lnSpc>
                <a:spcPct val="150000"/>
              </a:lnSpc>
              <a:buFont typeface="Wingdings" pitchFamily="2" charset="2"/>
              <a:buChar char="Ø"/>
            </a:pPr>
            <a:r>
              <a:rPr lang="en-US" dirty="0">
                <a:solidFill>
                  <a:schemeClr val="lt1"/>
                </a:solidFill>
                <a:latin typeface="Maven Pro" charset="0"/>
                <a:ea typeface="Share Tech"/>
                <a:cs typeface="Share Tech"/>
              </a:rPr>
              <a:t>Data Availability: Sufficient, high-quality data is crucial. Solutions include data augmentation, synthetic data, and combining datasets from multiple sources.</a:t>
            </a:r>
          </a:p>
          <a:p>
            <a:pPr marL="285750" indent="-285750">
              <a:lnSpc>
                <a:spcPct val="150000"/>
              </a:lnSpc>
              <a:buFont typeface="Wingdings" pitchFamily="2" charset="2"/>
              <a:buChar char="Ø"/>
            </a:pPr>
            <a:r>
              <a:rPr lang="en-US" dirty="0">
                <a:solidFill>
                  <a:schemeClr val="lt1"/>
                </a:solidFill>
                <a:latin typeface="Maven Pro" charset="0"/>
                <a:ea typeface="Share Tech"/>
                <a:cs typeface="Share Tech"/>
              </a:rPr>
              <a:t>Incorrect Labeling: Model accuracy depends on correct data labeling. Ensuring accuracy involves expert validation and robust preprocessing.</a:t>
            </a:r>
          </a:p>
          <a:p>
            <a:pPr marL="285750" indent="-285750">
              <a:lnSpc>
                <a:spcPct val="150000"/>
              </a:lnSpc>
              <a:buFont typeface="Wingdings" pitchFamily="2" charset="2"/>
              <a:buChar char="Ø"/>
            </a:pPr>
            <a:r>
              <a:rPr lang="en-US" dirty="0" err="1">
                <a:solidFill>
                  <a:schemeClr val="lt1"/>
                </a:solidFill>
                <a:latin typeface="Maven Pro" charset="0"/>
                <a:ea typeface="Share Tech"/>
                <a:cs typeface="Share Tech"/>
              </a:rPr>
              <a:t>Overfitting</a:t>
            </a:r>
            <a:r>
              <a:rPr lang="en-US" dirty="0">
                <a:solidFill>
                  <a:schemeClr val="lt1"/>
                </a:solidFill>
                <a:latin typeface="Maven Pro" charset="0"/>
                <a:ea typeface="Share Tech"/>
                <a:cs typeface="Share Tech"/>
              </a:rPr>
              <a:t>: This occurs when models capture noise instead of patterns. Mitigation techniques include cross-validation, regularization, pruning, and </a:t>
            </a:r>
            <a:r>
              <a:rPr lang="en-US" dirty="0" err="1" smtClean="0">
                <a:solidFill>
                  <a:schemeClr val="lt1"/>
                </a:solidFill>
                <a:latin typeface="Maven Pro" charset="0"/>
                <a:ea typeface="Share Tech"/>
                <a:cs typeface="Share Tech"/>
              </a:rPr>
              <a:t>ensembling</a:t>
            </a:r>
            <a:r>
              <a:rPr lang="en-US" dirty="0" smtClean="0">
                <a:solidFill>
                  <a:schemeClr val="lt1"/>
                </a:solidFill>
                <a:latin typeface="Maven Pro" charset="0"/>
                <a:ea typeface="Share Tech"/>
                <a:cs typeface="Share Tech"/>
              </a:rPr>
              <a:t>.</a:t>
            </a:r>
            <a:endParaRPr lang="en-US" dirty="0">
              <a:solidFill>
                <a:schemeClr val="lt1"/>
              </a:solidFill>
              <a:latin typeface="Maven Pro" charset="0"/>
              <a:ea typeface="Share Tech"/>
              <a:cs typeface="Share Tech"/>
            </a:endParaRPr>
          </a:p>
          <a:p>
            <a:pPr marL="285750" indent="-285750">
              <a:lnSpc>
                <a:spcPct val="150000"/>
              </a:lnSpc>
              <a:buFont typeface="Wingdings" pitchFamily="2" charset="2"/>
              <a:buChar char="Ø"/>
            </a:pPr>
            <a:r>
              <a:rPr lang="en-US" dirty="0">
                <a:solidFill>
                  <a:schemeClr val="lt1"/>
                </a:solidFill>
                <a:latin typeface="Maven Pro" charset="0"/>
                <a:ea typeface="Share Tech"/>
                <a:cs typeface="Share Tech"/>
              </a:rPr>
              <a:t>Model Selection: Choosing the right model is critical. It requires understanding the problem domain, experimenting with various models, and using evaluation metrics.</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19"/>
        <p:cNvGrpSpPr/>
        <p:nvPr/>
      </p:nvGrpSpPr>
      <p:grpSpPr>
        <a:xfrm>
          <a:off x="0" y="0"/>
          <a:ext cx="0" cy="0"/>
          <a:chOff x="0" y="0"/>
          <a:chExt cx="0" cy="0"/>
        </a:xfrm>
      </p:grpSpPr>
      <p:sp>
        <p:nvSpPr>
          <p:cNvPr id="1122" name="Google Shape;1122;p39"/>
          <p:cNvSpPr txBox="1">
            <a:spLocks noGrp="1"/>
          </p:cNvSpPr>
          <p:nvPr>
            <p:ph type="ctrTitle" idx="4"/>
          </p:nvPr>
        </p:nvSpPr>
        <p:spPr>
          <a:xfrm>
            <a:off x="618825" y="411675"/>
            <a:ext cx="4727700" cy="577800"/>
          </a:xfrm>
          <a:prstGeom prst="rect">
            <a:avLst/>
          </a:prstGeom>
        </p:spPr>
        <p:txBody>
          <a:bodyPr spcFirstLastPara="1" wrap="square" lIns="91425" tIns="91425" rIns="91425" bIns="91425" anchor="b" anchorCtr="0">
            <a:noAutofit/>
          </a:bodyPr>
          <a:lstStyle/>
          <a:p>
            <a:pPr lvl="0"/>
            <a:r>
              <a:rPr lang="en-US" dirty="0"/>
              <a:t>Proposed System</a:t>
            </a:r>
            <a:endParaRPr sz="3000" dirty="0"/>
          </a:p>
        </p:txBody>
      </p:sp>
      <p:sp>
        <p:nvSpPr>
          <p:cNvPr id="6" name="TextBox 5"/>
          <p:cNvSpPr txBox="1"/>
          <p:nvPr/>
        </p:nvSpPr>
        <p:spPr>
          <a:xfrm>
            <a:off x="762000" y="1047750"/>
            <a:ext cx="7467600" cy="3108543"/>
          </a:xfrm>
          <a:prstGeom prst="rect">
            <a:avLst/>
          </a:prstGeom>
          <a:noFill/>
        </p:spPr>
        <p:txBody>
          <a:bodyPr wrap="square" rtlCol="0">
            <a:spAutoFit/>
          </a:bodyPr>
          <a:lstStyle/>
          <a:p>
            <a:r>
              <a:rPr lang="en-US" dirty="0">
                <a:solidFill>
                  <a:schemeClr val="lt1"/>
                </a:solidFill>
                <a:latin typeface="Maven Pro" charset="0"/>
                <a:ea typeface="Share Tech"/>
                <a:cs typeface="Share Tech"/>
              </a:rPr>
              <a:t>Building a Cardiac Machine Learning Model involves several key steps. First, data collection and preprocessing are essential, involving the gathering of patient information such as age, gender, heart rate, oxygen level, and blood pressure followed by cleaning and converting this data into formats suitable for machine learning algorithms. Next, selecting and training the model is critical. The model is trained and evaluated, with adjustments made to improve accuracy. Implementation involves developing an interface for medical practitioners to use the model and regularly monitoring and adjusting the model to maintain accuracy. Data integration and analysis follow, where patient symptoms and data are categorized and stored, and severity predictions guide treatment decisions. </a:t>
            </a:r>
            <a:r>
              <a:rPr lang="en-US" dirty="0" smtClean="0">
                <a:solidFill>
                  <a:schemeClr val="lt1"/>
                </a:solidFill>
                <a:latin typeface="Maven Pro" charset="0"/>
                <a:ea typeface="Share Tech"/>
                <a:cs typeface="Share Tech"/>
              </a:rPr>
              <a:t>Key processes include feature extraction to convert raw data into meaningful features and data preprocessing to remove noise and handle missing values. Finally</a:t>
            </a:r>
            <a:r>
              <a:rPr lang="en-US" dirty="0">
                <a:solidFill>
                  <a:schemeClr val="lt1"/>
                </a:solidFill>
                <a:latin typeface="Maven Pro" charset="0"/>
                <a:ea typeface="Share Tech"/>
                <a:cs typeface="Share Tech"/>
              </a:rPr>
              <a:t>, the model is utilized to detect and categorize cardiac anomalies, providing rapid and reliable diagnosis and prediction of heart problems, thus supporting medical practitioners in diagnosing and treating cardiac conditions efficiently.</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138"/>
        <p:cNvGrpSpPr/>
        <p:nvPr/>
      </p:nvGrpSpPr>
      <p:grpSpPr>
        <a:xfrm>
          <a:off x="0" y="0"/>
          <a:ext cx="0" cy="0"/>
          <a:chOff x="0" y="0"/>
          <a:chExt cx="0" cy="0"/>
        </a:xfrm>
      </p:grpSpPr>
      <p:sp>
        <p:nvSpPr>
          <p:cNvPr id="1139" name="Google Shape;1139;p41"/>
          <p:cNvSpPr txBox="1">
            <a:spLocks noGrp="1"/>
          </p:cNvSpPr>
          <p:nvPr>
            <p:ph type="ctrTitle" idx="8"/>
          </p:nvPr>
        </p:nvSpPr>
        <p:spPr>
          <a:xfrm>
            <a:off x="629717" y="133350"/>
            <a:ext cx="4727700" cy="577800"/>
          </a:xfrm>
          <a:prstGeom prst="rect">
            <a:avLst/>
          </a:prstGeom>
        </p:spPr>
        <p:txBody>
          <a:bodyPr spcFirstLastPara="1" wrap="square" lIns="91425" tIns="91425" rIns="91425" bIns="91425" anchor="b" anchorCtr="0">
            <a:noAutofit/>
          </a:bodyPr>
          <a:lstStyle/>
          <a:p>
            <a:pPr lvl="0"/>
            <a:r>
              <a:rPr lang="en-US" dirty="0" smtClean="0"/>
              <a:t>Algorithms</a:t>
            </a:r>
            <a:endParaRPr sz="3000" dirty="0"/>
          </a:p>
        </p:txBody>
      </p:sp>
      <p:sp>
        <p:nvSpPr>
          <p:cNvPr id="10" name="TextBox 9"/>
          <p:cNvSpPr txBox="1"/>
          <p:nvPr/>
        </p:nvSpPr>
        <p:spPr>
          <a:xfrm>
            <a:off x="609600" y="742950"/>
            <a:ext cx="8077200" cy="4662815"/>
          </a:xfrm>
          <a:prstGeom prst="rect">
            <a:avLst/>
          </a:prstGeom>
          <a:noFill/>
        </p:spPr>
        <p:txBody>
          <a:bodyPr wrap="square" rtlCol="0">
            <a:spAutoFit/>
          </a:bodyPr>
          <a:lstStyle/>
          <a:p>
            <a:pPr>
              <a:lnSpc>
                <a:spcPct val="150000"/>
              </a:lnSpc>
            </a:pPr>
            <a:r>
              <a:rPr lang="en-US" sz="1500" dirty="0" smtClean="0">
                <a:solidFill>
                  <a:schemeClr val="lt1"/>
                </a:solidFill>
                <a:latin typeface="Maven Pro" charset="0"/>
                <a:ea typeface="Share Tech"/>
                <a:cs typeface="Share Tech"/>
              </a:rPr>
              <a:t>[</a:t>
            </a:r>
            <a:r>
              <a:rPr lang="en-US" sz="1500" dirty="0">
                <a:solidFill>
                  <a:schemeClr val="lt1"/>
                </a:solidFill>
                <a:latin typeface="Maven Pro" charset="0"/>
                <a:ea typeface="Share Tech"/>
                <a:cs typeface="Share Tech"/>
              </a:rPr>
              <a:t>Supervised Machine Learning Algorithms]</a:t>
            </a:r>
          </a:p>
          <a:p>
            <a:pPr>
              <a:lnSpc>
                <a:spcPct val="150000"/>
              </a:lnSpc>
            </a:pPr>
            <a:endParaRPr lang="en-US" sz="1500" dirty="0">
              <a:solidFill>
                <a:schemeClr val="lt1"/>
              </a:solidFill>
              <a:latin typeface="+mj-lt"/>
              <a:ea typeface="Share Tech"/>
              <a:cs typeface="Share Tech"/>
            </a:endParaRPr>
          </a:p>
          <a:p>
            <a:pPr>
              <a:lnSpc>
                <a:spcPct val="150000"/>
              </a:lnSpc>
            </a:pPr>
            <a:r>
              <a:rPr lang="en-US" sz="1800" dirty="0" smtClean="0">
                <a:solidFill>
                  <a:schemeClr val="lt1"/>
                </a:solidFill>
                <a:latin typeface="Maven Pro" charset="0"/>
                <a:ea typeface="Share Tech"/>
                <a:cs typeface="Share Tech"/>
              </a:rPr>
              <a:t>1. Logistic Regression</a:t>
            </a:r>
          </a:p>
          <a:p>
            <a:pPr>
              <a:lnSpc>
                <a:spcPct val="150000"/>
              </a:lnSpc>
            </a:pPr>
            <a:r>
              <a:rPr lang="en-US" sz="1800" dirty="0" smtClean="0">
                <a:solidFill>
                  <a:schemeClr val="lt1"/>
                </a:solidFill>
                <a:latin typeface="Maven Pro" charset="0"/>
                <a:ea typeface="Share Tech"/>
                <a:cs typeface="Share Tech"/>
              </a:rPr>
              <a:t>2. Decision Tree</a:t>
            </a:r>
          </a:p>
          <a:p>
            <a:pPr>
              <a:lnSpc>
                <a:spcPct val="150000"/>
              </a:lnSpc>
            </a:pPr>
            <a:r>
              <a:rPr lang="en-US" sz="1800" dirty="0" smtClean="0">
                <a:solidFill>
                  <a:schemeClr val="lt1"/>
                </a:solidFill>
                <a:latin typeface="Maven Pro" charset="0"/>
                <a:ea typeface="Share Tech"/>
                <a:cs typeface="Share Tech"/>
              </a:rPr>
              <a:t>3. Random Forest</a:t>
            </a:r>
          </a:p>
          <a:p>
            <a:pPr>
              <a:lnSpc>
                <a:spcPct val="150000"/>
              </a:lnSpc>
            </a:pPr>
            <a:r>
              <a:rPr lang="en-US" sz="1800" dirty="0" smtClean="0">
                <a:solidFill>
                  <a:schemeClr val="lt1"/>
                </a:solidFill>
                <a:latin typeface="Maven Pro" charset="0"/>
                <a:ea typeface="Share Tech"/>
                <a:cs typeface="Share Tech"/>
              </a:rPr>
              <a:t>4. Support Vector Machine</a:t>
            </a:r>
          </a:p>
          <a:p>
            <a:pPr>
              <a:lnSpc>
                <a:spcPct val="150000"/>
              </a:lnSpc>
            </a:pPr>
            <a:r>
              <a:rPr lang="en-US" sz="1800" dirty="0" smtClean="0">
                <a:solidFill>
                  <a:schemeClr val="lt1"/>
                </a:solidFill>
                <a:latin typeface="Maven Pro" charset="0"/>
                <a:ea typeface="Share Tech"/>
                <a:cs typeface="Share Tech"/>
              </a:rPr>
              <a:t>5. K-Nearest Neighbors</a:t>
            </a:r>
          </a:p>
          <a:p>
            <a:pPr>
              <a:lnSpc>
                <a:spcPct val="150000"/>
              </a:lnSpc>
            </a:pPr>
            <a:r>
              <a:rPr lang="en-US" sz="1800" dirty="0" smtClean="0">
                <a:solidFill>
                  <a:schemeClr val="lt1"/>
                </a:solidFill>
                <a:latin typeface="Maven Pro" charset="0"/>
                <a:ea typeface="Share Tech"/>
                <a:cs typeface="Share Tech"/>
              </a:rPr>
              <a:t>6. Naïve Bayes</a:t>
            </a:r>
            <a:endParaRPr lang="en-US" sz="1800" dirty="0">
              <a:solidFill>
                <a:schemeClr val="lt1"/>
              </a:solidFill>
              <a:latin typeface="Maven Pro" charset="0"/>
              <a:ea typeface="Share Tech"/>
              <a:cs typeface="Share Tech"/>
            </a:endParaRPr>
          </a:p>
          <a:p>
            <a:pPr>
              <a:lnSpc>
                <a:spcPct val="150000"/>
              </a:lnSpc>
            </a:pPr>
            <a:endParaRPr lang="en-US" sz="1500" dirty="0">
              <a:solidFill>
                <a:schemeClr val="lt1"/>
              </a:solidFill>
              <a:latin typeface="+mj-lt"/>
              <a:ea typeface="Share Tech"/>
              <a:cs typeface="Share Tech"/>
            </a:endParaRPr>
          </a:p>
          <a:p>
            <a:pPr>
              <a:lnSpc>
                <a:spcPct val="150000"/>
              </a:lnSpc>
            </a:pPr>
            <a:endParaRPr lang="en-US" sz="1500" dirty="0">
              <a:solidFill>
                <a:schemeClr val="lt1"/>
              </a:solidFill>
              <a:latin typeface="+mj-lt"/>
              <a:ea typeface="Share Tech"/>
              <a:cs typeface="Share Tech"/>
            </a:endParaRPr>
          </a:p>
          <a:p>
            <a:pPr>
              <a:lnSpc>
                <a:spcPct val="150000"/>
              </a:lnSpc>
            </a:pPr>
            <a:endParaRPr lang="en-US" sz="1500" dirty="0">
              <a:solidFill>
                <a:schemeClr val="lt1"/>
              </a:solidFill>
              <a:latin typeface="+mj-lt"/>
              <a:ea typeface="Share Tech"/>
              <a:cs typeface="Share Tech"/>
            </a:endParaRPr>
          </a:p>
          <a:p>
            <a:pPr>
              <a:lnSpc>
                <a:spcPct val="150000"/>
              </a:lnSpc>
            </a:pPr>
            <a:endParaRPr lang="en-US" sz="1500" dirty="0">
              <a:solidFill>
                <a:schemeClr val="lt1"/>
              </a:solidFill>
              <a:latin typeface="+mj-lt"/>
              <a:ea typeface="Share Tech"/>
            </a:endParaRPr>
          </a:p>
        </p:txBody>
      </p:sp>
      <p:pic>
        <p:nvPicPr>
          <p:cNvPr id="2050" name="Picture 2" descr="What an Algorithm Is and Implications for Trading"/>
          <p:cNvPicPr>
            <a:picLocks noChangeAspect="1" noChangeArrowheads="1"/>
          </p:cNvPicPr>
          <p:nvPr/>
        </p:nvPicPr>
        <p:blipFill rotWithShape="1">
          <a:blip r:embed="rId3">
            <a:extLst>
              <a:ext uri="{28A0092B-C50C-407E-A947-70E740481C1C}">
                <a14:useLocalDpi xmlns:a14="http://schemas.microsoft.com/office/drawing/2010/main" val="0"/>
              </a:ext>
            </a:extLst>
          </a:blip>
          <a:srcRect b="7617"/>
          <a:stretch/>
        </p:blipFill>
        <p:spPr bwMode="auto">
          <a:xfrm>
            <a:off x="4711700" y="1171575"/>
            <a:ext cx="3810000" cy="2600325"/>
          </a:xfrm>
          <a:prstGeom prst="rect">
            <a:avLst/>
          </a:prstGeom>
        </p:spPr>
        <p:style>
          <a:lnRef idx="1">
            <a:schemeClr val="dk1"/>
          </a:lnRef>
          <a:fillRef idx="3">
            <a:schemeClr val="dk1"/>
          </a:fillRef>
          <a:effectRef idx="2">
            <a:schemeClr val="dk1"/>
          </a:effectRef>
          <a:fontRef idx="minor">
            <a:schemeClr val="lt1"/>
          </a:fontRef>
        </p:style>
      </p:pic>
    </p:spTree>
    <p:extLst>
      <p:ext uri="{BB962C8B-B14F-4D97-AF65-F5344CB8AC3E}">
        <p14:creationId xmlns:p14="http://schemas.microsoft.com/office/powerpoint/2010/main" val="42286066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138"/>
        <p:cNvGrpSpPr/>
        <p:nvPr/>
      </p:nvGrpSpPr>
      <p:grpSpPr>
        <a:xfrm>
          <a:off x="0" y="0"/>
          <a:ext cx="0" cy="0"/>
          <a:chOff x="0" y="0"/>
          <a:chExt cx="0" cy="0"/>
        </a:xfrm>
      </p:grpSpPr>
      <p:sp>
        <p:nvSpPr>
          <p:cNvPr id="10" name="TextBox 9"/>
          <p:cNvSpPr txBox="1"/>
          <p:nvPr/>
        </p:nvSpPr>
        <p:spPr>
          <a:xfrm>
            <a:off x="609600" y="590550"/>
            <a:ext cx="8077200" cy="3539430"/>
          </a:xfrm>
          <a:prstGeom prst="rect">
            <a:avLst/>
          </a:prstGeom>
          <a:noFill/>
        </p:spPr>
        <p:txBody>
          <a:bodyPr wrap="square" rtlCol="0">
            <a:spAutoFit/>
          </a:bodyPr>
          <a:lstStyle/>
          <a:p>
            <a:endParaRPr lang="en-US" dirty="0">
              <a:solidFill>
                <a:schemeClr val="lt1"/>
              </a:solidFill>
              <a:latin typeface="Maven Pro" charset="0"/>
              <a:ea typeface="Share Tech"/>
              <a:cs typeface="Share Tech"/>
            </a:endParaRPr>
          </a:p>
          <a:p>
            <a:r>
              <a:rPr lang="en-US" dirty="0">
                <a:solidFill>
                  <a:schemeClr val="lt1"/>
                </a:solidFill>
                <a:latin typeface="Maven Pro" charset="0"/>
                <a:ea typeface="Share Tech"/>
                <a:cs typeface="Share Tech"/>
              </a:rPr>
              <a:t>1. Logistic Regression</a:t>
            </a:r>
          </a:p>
          <a:p>
            <a:endParaRPr lang="en-US" dirty="0">
              <a:solidFill>
                <a:schemeClr val="lt1"/>
              </a:solidFill>
              <a:latin typeface="Maven Pro" charset="0"/>
              <a:ea typeface="Share Tech"/>
              <a:cs typeface="Share Tech"/>
            </a:endParaRPr>
          </a:p>
          <a:p>
            <a:r>
              <a:rPr lang="en-US" dirty="0">
                <a:solidFill>
                  <a:schemeClr val="lt1"/>
                </a:solidFill>
                <a:latin typeface="Maven Pro" charset="0"/>
                <a:ea typeface="Share Tech"/>
                <a:cs typeface="Share Tech"/>
              </a:rPr>
              <a:t>Logistic regression is the appropriate regression analysis to conduct when the dependent variable is dichotomous (binary). Like all regression analyses, logistic regression is a predictive analysis. It is used to describe data and to explain the relationship between one dependent binary variable and one or more nominal, ordinal, interval or ratio-level independent variables.</a:t>
            </a:r>
          </a:p>
          <a:p>
            <a:endParaRPr lang="en-US" dirty="0">
              <a:solidFill>
                <a:schemeClr val="lt1"/>
              </a:solidFill>
              <a:latin typeface="Maven Pro" charset="0"/>
              <a:ea typeface="Share Tech"/>
              <a:cs typeface="Share Tech"/>
            </a:endParaRPr>
          </a:p>
          <a:p>
            <a:pPr fontAlgn="base"/>
            <a:r>
              <a:rPr lang="en-US" dirty="0">
                <a:solidFill>
                  <a:schemeClr val="lt1"/>
                </a:solidFill>
                <a:latin typeface="Maven Pro" charset="0"/>
                <a:ea typeface="Share Tech"/>
                <a:cs typeface="Share Tech"/>
              </a:rPr>
              <a:t>Logistic regression is used for binary classification where we use sigmoid function, that takes input as independent variables and produces a probability value between 0 and 1.</a:t>
            </a:r>
          </a:p>
          <a:p>
            <a:pPr fontAlgn="base"/>
            <a:r>
              <a:rPr lang="en-US" dirty="0">
                <a:solidFill>
                  <a:schemeClr val="lt1"/>
                </a:solidFill>
                <a:latin typeface="Maven Pro" charset="0"/>
                <a:ea typeface="Share Tech"/>
                <a:cs typeface="Share Tech"/>
              </a:rPr>
              <a:t>For example, we have two classes Class 0 and Class 1 if the value of the logistic function for an input is greater than 0.5 (threshold value) then it belongs to Class 1 otherwise it belongs to Class 0. It’s referred to as regression because it is the extension of linear regression but is mainly used for classification problems.</a:t>
            </a:r>
          </a:p>
          <a:p>
            <a:endParaRPr lang="en-US" dirty="0">
              <a:solidFill>
                <a:schemeClr val="lt1"/>
              </a:solidFill>
              <a:latin typeface="Maven Pro" charset="0"/>
              <a:ea typeface="Share Tech"/>
              <a:cs typeface="Share Tech"/>
            </a:endParaRPr>
          </a:p>
          <a:p>
            <a:endParaRPr lang="en-US" dirty="0">
              <a:solidFill>
                <a:schemeClr val="lt1"/>
              </a:solidFill>
              <a:latin typeface="Maven Pro" charset="0"/>
              <a:ea typeface="Share Tech"/>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138"/>
        <p:cNvGrpSpPr/>
        <p:nvPr/>
      </p:nvGrpSpPr>
      <p:grpSpPr>
        <a:xfrm>
          <a:off x="0" y="0"/>
          <a:ext cx="0" cy="0"/>
          <a:chOff x="0" y="0"/>
          <a:chExt cx="0" cy="0"/>
        </a:xfrm>
      </p:grpSpPr>
      <p:sp>
        <p:nvSpPr>
          <p:cNvPr id="1139" name="Google Shape;1139;p41"/>
          <p:cNvSpPr txBox="1">
            <a:spLocks noGrp="1"/>
          </p:cNvSpPr>
          <p:nvPr>
            <p:ph type="ctrTitle" idx="8"/>
          </p:nvPr>
        </p:nvSpPr>
        <p:spPr>
          <a:xfrm>
            <a:off x="609600" y="133350"/>
            <a:ext cx="4727700" cy="577800"/>
          </a:xfrm>
          <a:prstGeom prst="rect">
            <a:avLst/>
          </a:prstGeom>
        </p:spPr>
        <p:txBody>
          <a:bodyPr spcFirstLastPara="1" wrap="square" lIns="91425" tIns="91425" rIns="91425" bIns="91425" anchor="b" anchorCtr="0">
            <a:noAutofit/>
          </a:bodyPr>
          <a:lstStyle/>
          <a:p>
            <a:r>
              <a:rPr lang="en-US" sz="1500" dirty="0" smtClean="0">
                <a:latin typeface="+mj-lt"/>
                <a:sym typeface="Arial"/>
              </a:rPr>
              <a:t/>
            </a:r>
            <a:br>
              <a:rPr lang="en-US" sz="1500" dirty="0" smtClean="0">
                <a:latin typeface="+mj-lt"/>
                <a:sym typeface="Arial"/>
              </a:rPr>
            </a:br>
            <a:r>
              <a:rPr lang="en-US" sz="1500" dirty="0" smtClean="0">
                <a:latin typeface="+mj-lt"/>
                <a:sym typeface="Arial"/>
              </a:rPr>
              <a:t>Logistic </a:t>
            </a:r>
            <a:r>
              <a:rPr lang="en-US" sz="1500" dirty="0">
                <a:latin typeface="+mj-lt"/>
                <a:sym typeface="Arial"/>
              </a:rPr>
              <a:t>Regression</a:t>
            </a:r>
          </a:p>
        </p:txBody>
      </p:sp>
      <p:pic>
        <p:nvPicPr>
          <p:cNvPr id="102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b="6504"/>
          <a:stretch/>
        </p:blipFill>
        <p:spPr bwMode="auto">
          <a:xfrm>
            <a:off x="632156" y="1065352"/>
            <a:ext cx="7620000" cy="31827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540159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163"/>
        <p:cNvGrpSpPr/>
        <p:nvPr/>
      </p:nvGrpSpPr>
      <p:grpSpPr>
        <a:xfrm>
          <a:off x="0" y="0"/>
          <a:ext cx="0" cy="0"/>
          <a:chOff x="0" y="0"/>
          <a:chExt cx="0" cy="0"/>
        </a:xfrm>
      </p:grpSpPr>
      <p:sp>
        <p:nvSpPr>
          <p:cNvPr id="1164" name="Google Shape;1164;p42"/>
          <p:cNvSpPr txBox="1">
            <a:spLocks noGrp="1"/>
          </p:cNvSpPr>
          <p:nvPr>
            <p:ph type="ctrTitle" idx="6"/>
          </p:nvPr>
        </p:nvSpPr>
        <p:spPr>
          <a:xfrm>
            <a:off x="618824" y="57150"/>
            <a:ext cx="8067975" cy="4724400"/>
          </a:xfrm>
          <a:prstGeom prst="rect">
            <a:avLst/>
          </a:prstGeom>
        </p:spPr>
        <p:txBody>
          <a:bodyPr spcFirstLastPara="1" wrap="square" lIns="91425" tIns="91425" rIns="91425" bIns="91425" anchor="b" anchorCtr="0">
            <a:noAutofit/>
          </a:bodyPr>
          <a:lstStyle/>
          <a:p>
            <a:pPr lvl="0"/>
            <a:r>
              <a:rPr lang="en-US" sz="1400" dirty="0" smtClean="0">
                <a:latin typeface="Maven Pro" charset="0"/>
              </a:rPr>
              <a:t>Types of Logistic regression :</a:t>
            </a:r>
            <a:br>
              <a:rPr lang="en-US" sz="1400" dirty="0" smtClean="0">
                <a:latin typeface="Maven Pro" charset="0"/>
              </a:rPr>
            </a:br>
            <a:r>
              <a:rPr lang="en-US" sz="1400" dirty="0" smtClean="0">
                <a:latin typeface="Maven Pro" charset="0"/>
              </a:rPr>
              <a:t/>
            </a:r>
            <a:br>
              <a:rPr lang="en-US" sz="1400" dirty="0" smtClean="0">
                <a:latin typeface="Maven Pro" charset="0"/>
              </a:rPr>
            </a:br>
            <a:r>
              <a:rPr lang="en-US" sz="1400" dirty="0" smtClean="0">
                <a:latin typeface="Maven Pro" charset="0"/>
              </a:rPr>
              <a:t>Binary </a:t>
            </a:r>
            <a:r>
              <a:rPr lang="en-US" sz="1400" dirty="0">
                <a:latin typeface="Maven Pro" charset="0"/>
              </a:rPr>
              <a:t>logistic </a:t>
            </a:r>
            <a:r>
              <a:rPr lang="en-US" sz="1400" dirty="0" smtClean="0">
                <a:latin typeface="Maven Pro" charset="0"/>
              </a:rPr>
              <a:t>regression</a:t>
            </a:r>
            <a:br>
              <a:rPr lang="en-US" sz="1400" dirty="0" smtClean="0">
                <a:latin typeface="Maven Pro" charset="0"/>
              </a:rPr>
            </a:br>
            <a:r>
              <a:rPr lang="en-US" sz="1400" dirty="0">
                <a:latin typeface="Maven Pro" charset="0"/>
              </a:rPr>
              <a:t/>
            </a:r>
            <a:br>
              <a:rPr lang="en-US" sz="1400" dirty="0">
                <a:latin typeface="Maven Pro" charset="0"/>
              </a:rPr>
            </a:br>
            <a:r>
              <a:rPr lang="en-US" sz="1400" dirty="0">
                <a:latin typeface="Maven Pro" charset="0"/>
              </a:rPr>
              <a:t>Binary logistic regression is used to predict the probability of a binary outcome, such as yes or no, true or false, or 0 or 1. For example, it could be used to predict whether a customer will churn or not, whether a patient has a disease or not, or whether a loan will be repaid or not.</a:t>
            </a:r>
            <a:br>
              <a:rPr lang="en-US" sz="1400" dirty="0">
                <a:latin typeface="Maven Pro" charset="0"/>
              </a:rPr>
            </a:br>
            <a:r>
              <a:rPr lang="en-US" sz="1400" dirty="0">
                <a:latin typeface="Maven Pro" charset="0"/>
              </a:rPr>
              <a:t/>
            </a:r>
            <a:br>
              <a:rPr lang="en-US" sz="1400" dirty="0">
                <a:latin typeface="Maven Pro" charset="0"/>
              </a:rPr>
            </a:br>
            <a:r>
              <a:rPr lang="en-US" sz="1400" dirty="0">
                <a:latin typeface="Maven Pro" charset="0"/>
              </a:rPr>
              <a:t>Multinomial logistic </a:t>
            </a:r>
            <a:r>
              <a:rPr lang="en-US" sz="1400" dirty="0" smtClean="0">
                <a:latin typeface="Maven Pro" charset="0"/>
              </a:rPr>
              <a:t>regression</a:t>
            </a:r>
            <a:br>
              <a:rPr lang="en-US" sz="1400" dirty="0" smtClean="0">
                <a:latin typeface="Maven Pro" charset="0"/>
              </a:rPr>
            </a:br>
            <a:r>
              <a:rPr lang="en-US" sz="1400" dirty="0">
                <a:latin typeface="Maven Pro" charset="0"/>
              </a:rPr>
              <a:t/>
            </a:r>
            <a:br>
              <a:rPr lang="en-US" sz="1400" dirty="0">
                <a:latin typeface="Maven Pro" charset="0"/>
              </a:rPr>
            </a:br>
            <a:r>
              <a:rPr lang="en-US" sz="1400" dirty="0">
                <a:latin typeface="Maven Pro" charset="0"/>
              </a:rPr>
              <a:t>Multinomial logistic regression is used to predict the probability of one of three or more possible outcomes, such as the type of product a customer will buy, the rating a customer will give a product, or the political party a person will vote for.</a:t>
            </a:r>
            <a:br>
              <a:rPr lang="en-US" sz="1400" dirty="0">
                <a:latin typeface="Maven Pro" charset="0"/>
              </a:rPr>
            </a:br>
            <a:r>
              <a:rPr lang="en-US" sz="1400" dirty="0">
                <a:latin typeface="Maven Pro" charset="0"/>
              </a:rPr>
              <a:t/>
            </a:r>
            <a:br>
              <a:rPr lang="en-US" sz="1400" dirty="0">
                <a:latin typeface="Maven Pro" charset="0"/>
              </a:rPr>
            </a:br>
            <a:r>
              <a:rPr lang="en-US" sz="1400" dirty="0">
                <a:latin typeface="Maven Pro" charset="0"/>
              </a:rPr>
              <a:t>Ordinal logistic </a:t>
            </a:r>
            <a:r>
              <a:rPr lang="en-US" sz="1400" dirty="0" smtClean="0">
                <a:latin typeface="Maven Pro" charset="0"/>
              </a:rPr>
              <a:t>regression</a:t>
            </a:r>
            <a:br>
              <a:rPr lang="en-US" sz="1400" dirty="0" smtClean="0">
                <a:latin typeface="Maven Pro" charset="0"/>
              </a:rPr>
            </a:br>
            <a:r>
              <a:rPr lang="en-US" sz="1400" dirty="0">
                <a:latin typeface="Maven Pro" charset="0"/>
              </a:rPr>
              <a:t/>
            </a:r>
            <a:br>
              <a:rPr lang="en-US" sz="1400" dirty="0">
                <a:latin typeface="Maven Pro" charset="0"/>
              </a:rPr>
            </a:br>
            <a:r>
              <a:rPr lang="en-US" sz="1400" dirty="0">
                <a:latin typeface="Maven Pro" charset="0"/>
              </a:rPr>
              <a:t>is used to predict the probability of an outcome that falls into a predetermined order, such as the level of customer satisfaction, the severity of a disease, or the stage of cancer</a:t>
            </a:r>
            <a:r>
              <a:rPr lang="en-US" sz="1400" dirty="0" smtClean="0">
                <a:latin typeface="Maven Pro" charset="0"/>
              </a:rPr>
              <a:t>.</a:t>
            </a:r>
            <a:br>
              <a:rPr lang="en-US" sz="1400" dirty="0" smtClean="0">
                <a:latin typeface="Maven Pro" charset="0"/>
              </a:rPr>
            </a:br>
            <a:r>
              <a:rPr lang="en-US" sz="1400" dirty="0" smtClean="0">
                <a:latin typeface="Maven Pro" charset="0"/>
              </a:rPr>
              <a:t/>
            </a:r>
            <a:br>
              <a:rPr lang="en-US" sz="1400" dirty="0" smtClean="0">
                <a:latin typeface="Maven Pro" charset="0"/>
              </a:rPr>
            </a:br>
            <a:endParaRPr sz="1400" dirty="0">
              <a:latin typeface="Maven Pro"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232"/>
        <p:cNvGrpSpPr/>
        <p:nvPr/>
      </p:nvGrpSpPr>
      <p:grpSpPr>
        <a:xfrm>
          <a:off x="0" y="0"/>
          <a:ext cx="0" cy="0"/>
          <a:chOff x="0" y="0"/>
          <a:chExt cx="0" cy="0"/>
        </a:xfrm>
      </p:grpSpPr>
      <p:sp>
        <p:nvSpPr>
          <p:cNvPr id="3" name="TextBox 2"/>
          <p:cNvSpPr txBox="1"/>
          <p:nvPr/>
        </p:nvSpPr>
        <p:spPr>
          <a:xfrm>
            <a:off x="381000" y="209550"/>
            <a:ext cx="8382000" cy="2462213"/>
          </a:xfrm>
          <a:prstGeom prst="rect">
            <a:avLst/>
          </a:prstGeom>
          <a:noFill/>
        </p:spPr>
        <p:txBody>
          <a:bodyPr wrap="square" rtlCol="0">
            <a:spAutoFit/>
          </a:bodyPr>
          <a:lstStyle/>
          <a:p>
            <a:pPr fontAlgn="base"/>
            <a:r>
              <a:rPr lang="en-US" dirty="0" smtClean="0">
                <a:solidFill>
                  <a:schemeClr val="lt1"/>
                </a:solidFill>
                <a:latin typeface="Maven Pro" charset="0"/>
                <a:ea typeface="Share Tech"/>
                <a:cs typeface="Share Tech"/>
              </a:rPr>
              <a:t>Key Points:</a:t>
            </a:r>
          </a:p>
          <a:p>
            <a:pPr fontAlgn="base"/>
            <a:endParaRPr lang="en-US" dirty="0" smtClean="0">
              <a:solidFill>
                <a:schemeClr val="lt1"/>
              </a:solidFill>
              <a:latin typeface="Maven Pro" charset="0"/>
              <a:ea typeface="Share Tech"/>
              <a:cs typeface="Share Tech"/>
            </a:endParaRPr>
          </a:p>
          <a:p>
            <a:pPr fontAlgn="base"/>
            <a:r>
              <a:rPr lang="en-US" dirty="0">
                <a:solidFill>
                  <a:schemeClr val="lt1"/>
                </a:solidFill>
                <a:latin typeface="Maven Pro" charset="0"/>
                <a:ea typeface="Share Tech"/>
                <a:cs typeface="Share Tech"/>
              </a:rPr>
              <a:t>Logistic regression predicts the output of a categorical dependent variable. Therefore, the outcome must be a categorical or discrete value</a:t>
            </a:r>
            <a:r>
              <a:rPr lang="en-US" dirty="0" smtClean="0">
                <a:solidFill>
                  <a:schemeClr val="lt1"/>
                </a:solidFill>
                <a:latin typeface="Maven Pro" charset="0"/>
                <a:ea typeface="Share Tech"/>
                <a:cs typeface="Share Tech"/>
              </a:rPr>
              <a:t>.</a:t>
            </a:r>
          </a:p>
          <a:p>
            <a:pPr fontAlgn="base"/>
            <a:endParaRPr lang="en-US" dirty="0">
              <a:solidFill>
                <a:schemeClr val="lt1"/>
              </a:solidFill>
              <a:latin typeface="Maven Pro" charset="0"/>
              <a:ea typeface="Share Tech"/>
              <a:cs typeface="Share Tech"/>
            </a:endParaRPr>
          </a:p>
          <a:p>
            <a:pPr fontAlgn="base"/>
            <a:r>
              <a:rPr lang="en-US" dirty="0">
                <a:solidFill>
                  <a:schemeClr val="lt1"/>
                </a:solidFill>
                <a:latin typeface="Maven Pro" charset="0"/>
                <a:ea typeface="Share Tech"/>
                <a:cs typeface="Share Tech"/>
              </a:rPr>
              <a:t>It can be either Yes or No, 0 or 1, true or False, etc. but instead of giving the exact value as 0 and 1, it gives the probabilistic values which lie between 0 and 1</a:t>
            </a:r>
            <a:r>
              <a:rPr lang="en-US" dirty="0" smtClean="0">
                <a:solidFill>
                  <a:schemeClr val="lt1"/>
                </a:solidFill>
                <a:latin typeface="Maven Pro" charset="0"/>
                <a:ea typeface="Share Tech"/>
                <a:cs typeface="Share Tech"/>
              </a:rPr>
              <a:t>.</a:t>
            </a:r>
          </a:p>
          <a:p>
            <a:pPr fontAlgn="base"/>
            <a:endParaRPr lang="en-US" dirty="0">
              <a:solidFill>
                <a:schemeClr val="lt1"/>
              </a:solidFill>
              <a:latin typeface="Maven Pro" charset="0"/>
              <a:ea typeface="Share Tech"/>
              <a:cs typeface="Share Tech"/>
            </a:endParaRPr>
          </a:p>
          <a:p>
            <a:pPr fontAlgn="base"/>
            <a:r>
              <a:rPr lang="en-US" dirty="0">
                <a:solidFill>
                  <a:schemeClr val="lt1"/>
                </a:solidFill>
                <a:latin typeface="Maven Pro" charset="0"/>
                <a:ea typeface="Share Tech"/>
                <a:cs typeface="Share Tech"/>
              </a:rPr>
              <a:t>In Logistic regression, instead of fitting a regression line, we fit an “S” shaped logistic function, which predicts two maximum values (0 or 1).</a:t>
            </a:r>
          </a:p>
          <a:p>
            <a:endParaRPr lang="en-US" dirty="0">
              <a:latin typeface="Maven Pro"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sp>
        <p:nvSpPr>
          <p:cNvPr id="437" name="Google Shape;437;p25"/>
          <p:cNvSpPr/>
          <p:nvPr/>
        </p:nvSpPr>
        <p:spPr>
          <a:xfrm>
            <a:off x="1917281" y="4715495"/>
            <a:ext cx="121434" cy="121434"/>
          </a:xfrm>
          <a:custGeom>
            <a:avLst/>
            <a:gdLst/>
            <a:ahLst/>
            <a:cxnLst/>
            <a:rect l="l" t="t" r="r" b="b"/>
            <a:pathLst>
              <a:path w="4634" h="4634" extrusionOk="0">
                <a:moveTo>
                  <a:pt x="1" y="0"/>
                </a:moveTo>
                <a:lnTo>
                  <a:pt x="1" y="4633"/>
                </a:lnTo>
                <a:lnTo>
                  <a:pt x="4634" y="4633"/>
                </a:lnTo>
                <a:lnTo>
                  <a:pt x="46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5"/>
          <p:cNvSpPr/>
          <p:nvPr/>
        </p:nvSpPr>
        <p:spPr>
          <a:xfrm>
            <a:off x="7047944" y="3537816"/>
            <a:ext cx="57834" cy="57834"/>
          </a:xfrm>
          <a:custGeom>
            <a:avLst/>
            <a:gdLst/>
            <a:ahLst/>
            <a:cxnLst/>
            <a:rect l="l" t="t" r="r" b="b"/>
            <a:pathLst>
              <a:path w="2207" h="2207" fill="none" extrusionOk="0">
                <a:moveTo>
                  <a:pt x="0" y="1"/>
                </a:moveTo>
                <a:lnTo>
                  <a:pt x="2206" y="1"/>
                </a:lnTo>
                <a:lnTo>
                  <a:pt x="2206" y="2207"/>
                </a:lnTo>
                <a:lnTo>
                  <a:pt x="0" y="2207"/>
                </a:lnTo>
                <a:close/>
              </a:path>
            </a:pathLst>
          </a:custGeom>
          <a:noFill/>
          <a:ln w="1375" cap="flat" cmpd="sng">
            <a:solidFill>
              <a:schemeClr val="accent1"/>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25"/>
          <p:cNvSpPr/>
          <p:nvPr/>
        </p:nvSpPr>
        <p:spPr>
          <a:xfrm>
            <a:off x="2307882" y="3002386"/>
            <a:ext cx="104086" cy="104322"/>
          </a:xfrm>
          <a:custGeom>
            <a:avLst/>
            <a:gdLst/>
            <a:ahLst/>
            <a:cxnLst/>
            <a:rect l="l" t="t" r="r" b="b"/>
            <a:pathLst>
              <a:path w="3972" h="3981" fill="none" extrusionOk="0">
                <a:moveTo>
                  <a:pt x="1" y="1"/>
                </a:moveTo>
                <a:lnTo>
                  <a:pt x="3972" y="1"/>
                </a:lnTo>
                <a:lnTo>
                  <a:pt x="3972" y="3981"/>
                </a:lnTo>
                <a:lnTo>
                  <a:pt x="1" y="3981"/>
                </a:lnTo>
                <a:close/>
              </a:path>
            </a:pathLst>
          </a:custGeom>
          <a:noFill/>
          <a:ln w="2975" cap="flat" cmpd="sng">
            <a:solidFill>
              <a:schemeClr val="accent2"/>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25"/>
          <p:cNvSpPr/>
          <p:nvPr/>
        </p:nvSpPr>
        <p:spPr>
          <a:xfrm>
            <a:off x="6293004" y="835609"/>
            <a:ext cx="80476" cy="80476"/>
          </a:xfrm>
          <a:custGeom>
            <a:avLst/>
            <a:gdLst/>
            <a:ahLst/>
            <a:cxnLst/>
            <a:rect l="l" t="t" r="r" b="b"/>
            <a:pathLst>
              <a:path w="3071" h="3071" extrusionOk="0">
                <a:moveTo>
                  <a:pt x="1" y="1"/>
                </a:moveTo>
                <a:lnTo>
                  <a:pt x="1" y="3071"/>
                </a:lnTo>
                <a:lnTo>
                  <a:pt x="3071" y="3071"/>
                </a:lnTo>
                <a:lnTo>
                  <a:pt x="307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5"/>
          <p:cNvSpPr/>
          <p:nvPr/>
        </p:nvSpPr>
        <p:spPr>
          <a:xfrm>
            <a:off x="5969504" y="3118803"/>
            <a:ext cx="119993" cy="119966"/>
          </a:xfrm>
          <a:custGeom>
            <a:avLst/>
            <a:gdLst/>
            <a:ahLst/>
            <a:cxnLst/>
            <a:rect l="l" t="t" r="r" b="b"/>
            <a:pathLst>
              <a:path w="4579" h="4578" extrusionOk="0">
                <a:moveTo>
                  <a:pt x="1" y="0"/>
                </a:moveTo>
                <a:lnTo>
                  <a:pt x="1" y="4578"/>
                </a:lnTo>
                <a:lnTo>
                  <a:pt x="4578" y="4578"/>
                </a:lnTo>
                <a:lnTo>
                  <a:pt x="457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25"/>
          <p:cNvSpPr/>
          <p:nvPr/>
        </p:nvSpPr>
        <p:spPr>
          <a:xfrm>
            <a:off x="2924242" y="4302208"/>
            <a:ext cx="119993" cy="119993"/>
          </a:xfrm>
          <a:custGeom>
            <a:avLst/>
            <a:gdLst/>
            <a:ahLst/>
            <a:cxnLst/>
            <a:rect l="l" t="t" r="r" b="b"/>
            <a:pathLst>
              <a:path w="4579" h="4579" extrusionOk="0">
                <a:moveTo>
                  <a:pt x="0" y="1"/>
                </a:moveTo>
                <a:lnTo>
                  <a:pt x="0" y="4578"/>
                </a:lnTo>
                <a:lnTo>
                  <a:pt x="4578" y="4578"/>
                </a:lnTo>
                <a:lnTo>
                  <a:pt x="457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3" name="Google Shape;443;p25"/>
          <p:cNvGrpSpPr/>
          <p:nvPr/>
        </p:nvGrpSpPr>
        <p:grpSpPr>
          <a:xfrm>
            <a:off x="6232314" y="3696331"/>
            <a:ext cx="121434" cy="1073147"/>
            <a:chOff x="6232314" y="3696331"/>
            <a:chExt cx="121434" cy="1073147"/>
          </a:xfrm>
        </p:grpSpPr>
        <p:sp>
          <p:nvSpPr>
            <p:cNvPr id="444" name="Google Shape;444;p25"/>
            <p:cNvSpPr/>
            <p:nvPr/>
          </p:nvSpPr>
          <p:spPr>
            <a:xfrm>
              <a:off x="6232314" y="4648280"/>
              <a:ext cx="121434" cy="121198"/>
            </a:xfrm>
            <a:custGeom>
              <a:avLst/>
              <a:gdLst/>
              <a:ahLst/>
              <a:cxnLst/>
              <a:rect l="l" t="t" r="r" b="b"/>
              <a:pathLst>
                <a:path w="4634" h="4625" extrusionOk="0">
                  <a:moveTo>
                    <a:pt x="0" y="1"/>
                  </a:moveTo>
                  <a:lnTo>
                    <a:pt x="0" y="4624"/>
                  </a:lnTo>
                  <a:lnTo>
                    <a:pt x="4633" y="4624"/>
                  </a:lnTo>
                  <a:lnTo>
                    <a:pt x="463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25"/>
            <p:cNvSpPr/>
            <p:nvPr/>
          </p:nvSpPr>
          <p:spPr>
            <a:xfrm>
              <a:off x="6288681" y="3696331"/>
              <a:ext cx="8700" cy="872731"/>
            </a:xfrm>
            <a:custGeom>
              <a:avLst/>
              <a:gdLst/>
              <a:ahLst/>
              <a:cxnLst/>
              <a:rect l="l" t="t" r="r" b="b"/>
              <a:pathLst>
                <a:path w="332" h="33304" extrusionOk="0">
                  <a:moveTo>
                    <a:pt x="166" y="0"/>
                  </a:moveTo>
                  <a:lnTo>
                    <a:pt x="0" y="33304"/>
                  </a:lnTo>
                  <a:lnTo>
                    <a:pt x="331" y="33304"/>
                  </a:lnTo>
                  <a:lnTo>
                    <a:pt x="16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 name="Google Shape;446;p25"/>
          <p:cNvGrpSpPr/>
          <p:nvPr/>
        </p:nvGrpSpPr>
        <p:grpSpPr>
          <a:xfrm>
            <a:off x="6780548" y="337714"/>
            <a:ext cx="133252" cy="1952377"/>
            <a:chOff x="6780548" y="337714"/>
            <a:chExt cx="133252" cy="1952377"/>
          </a:xfrm>
        </p:grpSpPr>
        <p:sp>
          <p:nvSpPr>
            <p:cNvPr id="447" name="Google Shape;447;p25"/>
            <p:cNvSpPr/>
            <p:nvPr/>
          </p:nvSpPr>
          <p:spPr>
            <a:xfrm>
              <a:off x="6780548" y="2156839"/>
              <a:ext cx="133252" cy="133252"/>
            </a:xfrm>
            <a:custGeom>
              <a:avLst/>
              <a:gdLst/>
              <a:ahLst/>
              <a:cxnLst/>
              <a:rect l="l" t="t" r="r" b="b"/>
              <a:pathLst>
                <a:path w="5085" h="5085" fill="none" extrusionOk="0">
                  <a:moveTo>
                    <a:pt x="1" y="1"/>
                  </a:moveTo>
                  <a:lnTo>
                    <a:pt x="5084" y="1"/>
                  </a:lnTo>
                  <a:lnTo>
                    <a:pt x="5084" y="5084"/>
                  </a:lnTo>
                  <a:lnTo>
                    <a:pt x="1" y="5084"/>
                  </a:lnTo>
                  <a:close/>
                </a:path>
              </a:pathLst>
            </a:custGeom>
            <a:noFill/>
            <a:ln w="4125" cap="flat" cmpd="sng">
              <a:solidFill>
                <a:schemeClr val="accent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25"/>
            <p:cNvSpPr/>
            <p:nvPr/>
          </p:nvSpPr>
          <p:spPr>
            <a:xfrm>
              <a:off x="6842943" y="337714"/>
              <a:ext cx="8464" cy="1695359"/>
            </a:xfrm>
            <a:custGeom>
              <a:avLst/>
              <a:gdLst/>
              <a:ahLst/>
              <a:cxnLst/>
              <a:rect l="l" t="t" r="r" b="b"/>
              <a:pathLst>
                <a:path w="323" h="64696" extrusionOk="0">
                  <a:moveTo>
                    <a:pt x="157" y="0"/>
                  </a:moveTo>
                  <a:lnTo>
                    <a:pt x="1" y="64695"/>
                  </a:lnTo>
                  <a:lnTo>
                    <a:pt x="322" y="64695"/>
                  </a:lnTo>
                  <a:lnTo>
                    <a:pt x="15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9" name="Google Shape;449;p25"/>
          <p:cNvGrpSpPr/>
          <p:nvPr/>
        </p:nvGrpSpPr>
        <p:grpSpPr>
          <a:xfrm>
            <a:off x="1608717" y="1280046"/>
            <a:ext cx="199237" cy="2828935"/>
            <a:chOff x="1608717" y="1280046"/>
            <a:chExt cx="199237" cy="2828935"/>
          </a:xfrm>
        </p:grpSpPr>
        <p:sp>
          <p:nvSpPr>
            <p:cNvPr id="450" name="Google Shape;450;p25"/>
            <p:cNvSpPr/>
            <p:nvPr/>
          </p:nvSpPr>
          <p:spPr>
            <a:xfrm>
              <a:off x="1608717" y="3909744"/>
              <a:ext cx="199237" cy="199237"/>
            </a:xfrm>
            <a:custGeom>
              <a:avLst/>
              <a:gdLst/>
              <a:ahLst/>
              <a:cxnLst/>
              <a:rect l="l" t="t" r="r" b="b"/>
              <a:pathLst>
                <a:path w="7603" h="7603" extrusionOk="0">
                  <a:moveTo>
                    <a:pt x="0" y="1"/>
                  </a:moveTo>
                  <a:lnTo>
                    <a:pt x="0" y="7602"/>
                  </a:lnTo>
                  <a:lnTo>
                    <a:pt x="7602" y="7602"/>
                  </a:lnTo>
                  <a:lnTo>
                    <a:pt x="760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25"/>
            <p:cNvSpPr/>
            <p:nvPr/>
          </p:nvSpPr>
          <p:spPr>
            <a:xfrm>
              <a:off x="1656175" y="3269477"/>
              <a:ext cx="104086" cy="104086"/>
            </a:xfrm>
            <a:custGeom>
              <a:avLst/>
              <a:gdLst/>
              <a:ahLst/>
              <a:cxnLst/>
              <a:rect l="l" t="t" r="r" b="b"/>
              <a:pathLst>
                <a:path w="3972" h="3972" extrusionOk="0">
                  <a:moveTo>
                    <a:pt x="0" y="1"/>
                  </a:moveTo>
                  <a:lnTo>
                    <a:pt x="0" y="3972"/>
                  </a:lnTo>
                  <a:lnTo>
                    <a:pt x="3971" y="3972"/>
                  </a:lnTo>
                  <a:lnTo>
                    <a:pt x="397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25"/>
            <p:cNvSpPr/>
            <p:nvPr/>
          </p:nvSpPr>
          <p:spPr>
            <a:xfrm>
              <a:off x="1704104" y="1280046"/>
              <a:ext cx="8464" cy="1794099"/>
            </a:xfrm>
            <a:custGeom>
              <a:avLst/>
              <a:gdLst/>
              <a:ahLst/>
              <a:cxnLst/>
              <a:rect l="l" t="t" r="r" b="b"/>
              <a:pathLst>
                <a:path w="323" h="68464" extrusionOk="0">
                  <a:moveTo>
                    <a:pt x="157" y="0"/>
                  </a:moveTo>
                  <a:lnTo>
                    <a:pt x="0" y="68464"/>
                  </a:lnTo>
                  <a:lnTo>
                    <a:pt x="322" y="68464"/>
                  </a:lnTo>
                  <a:lnTo>
                    <a:pt x="15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3" name="Google Shape;453;p25"/>
          <p:cNvSpPr/>
          <p:nvPr/>
        </p:nvSpPr>
        <p:spPr>
          <a:xfrm>
            <a:off x="2355692" y="3696328"/>
            <a:ext cx="8464" cy="2519663"/>
          </a:xfrm>
          <a:custGeom>
            <a:avLst/>
            <a:gdLst/>
            <a:ahLst/>
            <a:cxnLst/>
            <a:rect l="l" t="t" r="r" b="b"/>
            <a:pathLst>
              <a:path w="323" h="96152" extrusionOk="0">
                <a:moveTo>
                  <a:pt x="166" y="1"/>
                </a:moveTo>
                <a:lnTo>
                  <a:pt x="1" y="96151"/>
                </a:lnTo>
                <a:lnTo>
                  <a:pt x="322" y="96151"/>
                </a:lnTo>
                <a:lnTo>
                  <a:pt x="1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25"/>
          <p:cNvSpPr/>
          <p:nvPr/>
        </p:nvSpPr>
        <p:spPr>
          <a:xfrm>
            <a:off x="7446601" y="3454956"/>
            <a:ext cx="8464" cy="1689096"/>
          </a:xfrm>
          <a:custGeom>
            <a:avLst/>
            <a:gdLst/>
            <a:ahLst/>
            <a:cxnLst/>
            <a:rect l="l" t="t" r="r" b="b"/>
            <a:pathLst>
              <a:path w="323" h="64457" extrusionOk="0">
                <a:moveTo>
                  <a:pt x="157" y="1"/>
                </a:moveTo>
                <a:lnTo>
                  <a:pt x="0" y="64456"/>
                </a:lnTo>
                <a:lnTo>
                  <a:pt x="322" y="64456"/>
                </a:lnTo>
                <a:lnTo>
                  <a:pt x="15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5" name="Google Shape;455;p25"/>
          <p:cNvGrpSpPr/>
          <p:nvPr/>
        </p:nvGrpSpPr>
        <p:grpSpPr>
          <a:xfrm>
            <a:off x="8008096" y="2108910"/>
            <a:ext cx="199001" cy="2139769"/>
            <a:chOff x="8008096" y="2108910"/>
            <a:chExt cx="199001" cy="2139769"/>
          </a:xfrm>
        </p:grpSpPr>
        <p:sp>
          <p:nvSpPr>
            <p:cNvPr id="456" name="Google Shape;456;p25"/>
            <p:cNvSpPr/>
            <p:nvPr/>
          </p:nvSpPr>
          <p:spPr>
            <a:xfrm>
              <a:off x="8008096" y="4049705"/>
              <a:ext cx="199001" cy="198975"/>
            </a:xfrm>
            <a:custGeom>
              <a:avLst/>
              <a:gdLst/>
              <a:ahLst/>
              <a:cxnLst/>
              <a:rect l="l" t="t" r="r" b="b"/>
              <a:pathLst>
                <a:path w="7594" h="7593" extrusionOk="0">
                  <a:moveTo>
                    <a:pt x="1" y="0"/>
                  </a:moveTo>
                  <a:lnTo>
                    <a:pt x="1" y="7593"/>
                  </a:lnTo>
                  <a:lnTo>
                    <a:pt x="7593" y="7593"/>
                  </a:lnTo>
                  <a:lnTo>
                    <a:pt x="759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25"/>
            <p:cNvSpPr/>
            <p:nvPr/>
          </p:nvSpPr>
          <p:spPr>
            <a:xfrm>
              <a:off x="8103246" y="2108910"/>
              <a:ext cx="8464" cy="1793863"/>
            </a:xfrm>
            <a:custGeom>
              <a:avLst/>
              <a:gdLst/>
              <a:ahLst/>
              <a:cxnLst/>
              <a:rect l="l" t="t" r="r" b="b"/>
              <a:pathLst>
                <a:path w="323" h="68455" extrusionOk="0">
                  <a:moveTo>
                    <a:pt x="166" y="1"/>
                  </a:moveTo>
                  <a:lnTo>
                    <a:pt x="0" y="68455"/>
                  </a:lnTo>
                  <a:lnTo>
                    <a:pt x="322" y="68455"/>
                  </a:lnTo>
                  <a:lnTo>
                    <a:pt x="1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 name="Google Shape;458;p25"/>
          <p:cNvGrpSpPr/>
          <p:nvPr/>
        </p:nvGrpSpPr>
        <p:grpSpPr>
          <a:xfrm>
            <a:off x="4472500" y="3928605"/>
            <a:ext cx="199001" cy="867198"/>
            <a:chOff x="4475150" y="4052605"/>
            <a:chExt cx="199001" cy="867198"/>
          </a:xfrm>
        </p:grpSpPr>
        <p:sp>
          <p:nvSpPr>
            <p:cNvPr id="459" name="Google Shape;459;p25"/>
            <p:cNvSpPr/>
            <p:nvPr/>
          </p:nvSpPr>
          <p:spPr>
            <a:xfrm>
              <a:off x="4475150" y="4052605"/>
              <a:ext cx="199001" cy="220121"/>
            </a:xfrm>
            <a:custGeom>
              <a:avLst/>
              <a:gdLst/>
              <a:ahLst/>
              <a:cxnLst/>
              <a:rect l="l" t="t" r="r" b="b"/>
              <a:pathLst>
                <a:path w="7594" h="7593" extrusionOk="0">
                  <a:moveTo>
                    <a:pt x="1" y="0"/>
                  </a:moveTo>
                  <a:lnTo>
                    <a:pt x="1" y="7593"/>
                  </a:lnTo>
                  <a:lnTo>
                    <a:pt x="7593" y="7593"/>
                  </a:lnTo>
                  <a:lnTo>
                    <a:pt x="759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5"/>
            <p:cNvSpPr/>
            <p:nvPr/>
          </p:nvSpPr>
          <p:spPr>
            <a:xfrm>
              <a:off x="4522600" y="4494201"/>
              <a:ext cx="104095" cy="115148"/>
            </a:xfrm>
            <a:custGeom>
              <a:avLst/>
              <a:gdLst/>
              <a:ahLst/>
              <a:cxnLst/>
              <a:rect l="l" t="t" r="r" b="b"/>
              <a:pathLst>
                <a:path w="7594" h="7593" extrusionOk="0">
                  <a:moveTo>
                    <a:pt x="1" y="0"/>
                  </a:moveTo>
                  <a:lnTo>
                    <a:pt x="1" y="7593"/>
                  </a:lnTo>
                  <a:lnTo>
                    <a:pt x="7593" y="7593"/>
                  </a:lnTo>
                  <a:lnTo>
                    <a:pt x="759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5"/>
            <p:cNvSpPr/>
            <p:nvPr/>
          </p:nvSpPr>
          <p:spPr>
            <a:xfrm>
              <a:off x="4534403" y="4830814"/>
              <a:ext cx="80477" cy="88990"/>
            </a:xfrm>
            <a:custGeom>
              <a:avLst/>
              <a:gdLst/>
              <a:ahLst/>
              <a:cxnLst/>
              <a:rect l="l" t="t" r="r" b="b"/>
              <a:pathLst>
                <a:path w="7594" h="7593" extrusionOk="0">
                  <a:moveTo>
                    <a:pt x="1" y="0"/>
                  </a:moveTo>
                  <a:lnTo>
                    <a:pt x="1" y="7593"/>
                  </a:lnTo>
                  <a:lnTo>
                    <a:pt x="7593" y="7593"/>
                  </a:lnTo>
                  <a:lnTo>
                    <a:pt x="759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26" name="Picture 2" descr="signs of cardiac arrest in newborn babies. Image 2 of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43178" y="463939"/>
            <a:ext cx="3857625" cy="35454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4642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239"/>
        <p:cNvGrpSpPr/>
        <p:nvPr/>
      </p:nvGrpSpPr>
      <p:grpSpPr>
        <a:xfrm>
          <a:off x="0" y="0"/>
          <a:ext cx="0" cy="0"/>
          <a:chOff x="0" y="0"/>
          <a:chExt cx="0" cy="0"/>
        </a:xfrm>
      </p:grpSpPr>
      <p:sp>
        <p:nvSpPr>
          <p:cNvPr id="1242" name="Google Shape;1242;p44"/>
          <p:cNvSpPr txBox="1">
            <a:spLocks noGrp="1"/>
          </p:cNvSpPr>
          <p:nvPr>
            <p:ph type="ctrTitle"/>
          </p:nvPr>
        </p:nvSpPr>
        <p:spPr>
          <a:xfrm>
            <a:off x="618825" y="411675"/>
            <a:ext cx="4727700" cy="577800"/>
          </a:xfrm>
          <a:prstGeom prst="rect">
            <a:avLst/>
          </a:prstGeom>
        </p:spPr>
        <p:txBody>
          <a:bodyPr spcFirstLastPara="1" wrap="square" lIns="91425" tIns="91425" rIns="91425" bIns="91425" anchor="b" anchorCtr="0">
            <a:noAutofit/>
          </a:bodyPr>
          <a:lstStyle/>
          <a:p>
            <a:pPr fontAlgn="base"/>
            <a:r>
              <a:rPr lang="en-US" sz="1600" dirty="0" smtClean="0">
                <a:latin typeface="Maven Pro" charset="0"/>
              </a:rPr>
              <a:t>Logistic Function – Sigmoid Function</a:t>
            </a:r>
            <a:br>
              <a:rPr lang="en-US" sz="1600" dirty="0" smtClean="0">
                <a:latin typeface="Maven Pro" charset="0"/>
              </a:rPr>
            </a:br>
            <a:endParaRPr lang="en-US" sz="1600" dirty="0">
              <a:latin typeface="Maven Pro" charset="0"/>
            </a:endParaRPr>
          </a:p>
        </p:txBody>
      </p:sp>
      <p:grpSp>
        <p:nvGrpSpPr>
          <p:cNvPr id="1244" name="Google Shape;1244;p44"/>
          <p:cNvGrpSpPr/>
          <p:nvPr/>
        </p:nvGrpSpPr>
        <p:grpSpPr>
          <a:xfrm>
            <a:off x="4932526" y="4128777"/>
            <a:ext cx="936653" cy="1300131"/>
            <a:chOff x="4882900" y="-64350"/>
            <a:chExt cx="2493750" cy="2922300"/>
          </a:xfrm>
        </p:grpSpPr>
        <p:sp>
          <p:nvSpPr>
            <p:cNvPr id="1245" name="Google Shape;1245;p44"/>
            <p:cNvSpPr/>
            <p:nvPr/>
          </p:nvSpPr>
          <p:spPr>
            <a:xfrm>
              <a:off x="4882900" y="2852675"/>
              <a:ext cx="2493750" cy="5275"/>
            </a:xfrm>
            <a:custGeom>
              <a:avLst/>
              <a:gdLst/>
              <a:ahLst/>
              <a:cxnLst/>
              <a:rect l="l" t="t" r="r" b="b"/>
              <a:pathLst>
                <a:path w="99750" h="211" extrusionOk="0">
                  <a:moveTo>
                    <a:pt x="1" y="1"/>
                  </a:moveTo>
                  <a:lnTo>
                    <a:pt x="1" y="210"/>
                  </a:lnTo>
                  <a:lnTo>
                    <a:pt x="99749" y="210"/>
                  </a:lnTo>
                  <a:lnTo>
                    <a:pt x="99749"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46" name="Google Shape;1246;p44"/>
            <p:cNvSpPr/>
            <p:nvPr/>
          </p:nvSpPr>
          <p:spPr>
            <a:xfrm>
              <a:off x="4987800" y="-64350"/>
              <a:ext cx="1082975" cy="2914922"/>
            </a:xfrm>
            <a:custGeom>
              <a:avLst/>
              <a:gdLst/>
              <a:ahLst/>
              <a:cxnLst/>
              <a:rect l="l" t="t" r="r" b="b"/>
              <a:pathLst>
                <a:path w="43319" h="94995" extrusionOk="0">
                  <a:moveTo>
                    <a:pt x="0" y="1"/>
                  </a:moveTo>
                  <a:lnTo>
                    <a:pt x="0" y="30716"/>
                  </a:lnTo>
                  <a:lnTo>
                    <a:pt x="43127" y="30716"/>
                  </a:lnTo>
                  <a:lnTo>
                    <a:pt x="43127" y="94994"/>
                  </a:lnTo>
                  <a:lnTo>
                    <a:pt x="43319" y="94994"/>
                  </a:lnTo>
                  <a:lnTo>
                    <a:pt x="43319" y="30523"/>
                  </a:lnTo>
                  <a:lnTo>
                    <a:pt x="210" y="30523"/>
                  </a:lnTo>
                  <a:lnTo>
                    <a:pt x="210"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47" name="Google Shape;1247;p44"/>
            <p:cNvSpPr/>
            <p:nvPr/>
          </p:nvSpPr>
          <p:spPr>
            <a:xfrm>
              <a:off x="6127150" y="2700150"/>
              <a:ext cx="105350" cy="107100"/>
            </a:xfrm>
            <a:custGeom>
              <a:avLst/>
              <a:gdLst/>
              <a:ahLst/>
              <a:cxnLst/>
              <a:rect l="l" t="t" r="r" b="b"/>
              <a:pathLst>
                <a:path w="4214" h="4284" extrusionOk="0">
                  <a:moveTo>
                    <a:pt x="0" y="1"/>
                  </a:moveTo>
                  <a:lnTo>
                    <a:pt x="0" y="4284"/>
                  </a:lnTo>
                  <a:lnTo>
                    <a:pt x="4213" y="4284"/>
                  </a:lnTo>
                  <a:lnTo>
                    <a:pt x="4213" y="4074"/>
                  </a:lnTo>
                  <a:lnTo>
                    <a:pt x="210" y="4074"/>
                  </a:lnTo>
                  <a:lnTo>
                    <a:pt x="210"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48" name="Google Shape;1248;p44"/>
            <p:cNvSpPr/>
            <p:nvPr/>
          </p:nvSpPr>
          <p:spPr>
            <a:xfrm>
              <a:off x="5950575" y="939175"/>
              <a:ext cx="76075" cy="78250"/>
            </a:xfrm>
            <a:custGeom>
              <a:avLst/>
              <a:gdLst/>
              <a:ahLst/>
              <a:cxnLst/>
              <a:rect l="l" t="t" r="r" b="b"/>
              <a:pathLst>
                <a:path w="3043" h="3130" extrusionOk="0">
                  <a:moveTo>
                    <a:pt x="1" y="0"/>
                  </a:moveTo>
                  <a:lnTo>
                    <a:pt x="1" y="210"/>
                  </a:lnTo>
                  <a:lnTo>
                    <a:pt x="2833" y="210"/>
                  </a:lnTo>
                  <a:lnTo>
                    <a:pt x="2833" y="3130"/>
                  </a:lnTo>
                  <a:lnTo>
                    <a:pt x="3042" y="3130"/>
                  </a:lnTo>
                  <a:lnTo>
                    <a:pt x="3042"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49" name="Google Shape;1249;p44"/>
            <p:cNvSpPr/>
            <p:nvPr/>
          </p:nvSpPr>
          <p:spPr>
            <a:xfrm>
              <a:off x="5032375" y="744525"/>
              <a:ext cx="77800" cy="78250"/>
            </a:xfrm>
            <a:custGeom>
              <a:avLst/>
              <a:gdLst/>
              <a:ahLst/>
              <a:cxnLst/>
              <a:rect l="l" t="t" r="r" b="b"/>
              <a:pathLst>
                <a:path w="3112" h="3130" extrusionOk="0">
                  <a:moveTo>
                    <a:pt x="0" y="1"/>
                  </a:moveTo>
                  <a:lnTo>
                    <a:pt x="0" y="3130"/>
                  </a:lnTo>
                  <a:lnTo>
                    <a:pt x="3112" y="3130"/>
                  </a:lnTo>
                  <a:lnTo>
                    <a:pt x="3112" y="2920"/>
                  </a:lnTo>
                  <a:lnTo>
                    <a:pt x="193" y="2920"/>
                  </a:lnTo>
                  <a:lnTo>
                    <a:pt x="193"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 name="TextBox 1"/>
          <p:cNvSpPr txBox="1"/>
          <p:nvPr/>
        </p:nvSpPr>
        <p:spPr>
          <a:xfrm>
            <a:off x="762000" y="955548"/>
            <a:ext cx="7620000" cy="2246769"/>
          </a:xfrm>
          <a:prstGeom prst="rect">
            <a:avLst/>
          </a:prstGeom>
          <a:noFill/>
        </p:spPr>
        <p:txBody>
          <a:bodyPr wrap="square" rtlCol="0">
            <a:spAutoFit/>
          </a:bodyPr>
          <a:lstStyle/>
          <a:p>
            <a:pPr fontAlgn="base"/>
            <a:r>
              <a:rPr lang="en-US" dirty="0">
                <a:solidFill>
                  <a:schemeClr val="lt1"/>
                </a:solidFill>
                <a:latin typeface="Maven Pro" charset="0"/>
                <a:ea typeface="Share Tech"/>
                <a:cs typeface="Share Tech"/>
                <a:sym typeface="Share Tech"/>
              </a:rPr>
              <a:t>The sigmoid function is a mathematical function used to map the predicted values to probabilities.</a:t>
            </a:r>
          </a:p>
          <a:p>
            <a:pPr fontAlgn="base"/>
            <a:r>
              <a:rPr lang="en-US" dirty="0">
                <a:solidFill>
                  <a:schemeClr val="lt1"/>
                </a:solidFill>
                <a:latin typeface="Maven Pro" charset="0"/>
                <a:ea typeface="Share Tech"/>
                <a:cs typeface="Share Tech"/>
                <a:sym typeface="Share Tech"/>
              </a:rPr>
              <a:t>It maps any real value into another value within a range of 0 and 1. The value of the logistic regression must be between 0 and 1, which cannot go beyond this limit, so it forms a curve like the “S” form.</a:t>
            </a:r>
          </a:p>
          <a:p>
            <a:pPr fontAlgn="base"/>
            <a:r>
              <a:rPr lang="en-US" dirty="0">
                <a:solidFill>
                  <a:schemeClr val="lt1"/>
                </a:solidFill>
                <a:latin typeface="Maven Pro" charset="0"/>
                <a:ea typeface="Share Tech"/>
                <a:cs typeface="Share Tech"/>
                <a:sym typeface="Share Tech"/>
              </a:rPr>
              <a:t>The S-form curve is called the Sigmoid function or the logistic function.</a:t>
            </a:r>
          </a:p>
          <a:p>
            <a:pPr fontAlgn="base"/>
            <a:r>
              <a:rPr lang="en-US" dirty="0">
                <a:solidFill>
                  <a:schemeClr val="lt1"/>
                </a:solidFill>
                <a:latin typeface="Maven Pro" charset="0"/>
                <a:ea typeface="Share Tech"/>
                <a:cs typeface="Share Tech"/>
                <a:sym typeface="Share Tech"/>
              </a:rPr>
              <a:t>In logistic regression, we use the concept of the threshold value, which defines the probability of either 0 or 1. Such as values above the threshold value tends to 1, and a value below the threshold values tends to 0.</a:t>
            </a:r>
          </a:p>
          <a:p>
            <a:endParaRPr lang="en-US"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239"/>
        <p:cNvGrpSpPr/>
        <p:nvPr/>
      </p:nvGrpSpPr>
      <p:grpSpPr>
        <a:xfrm>
          <a:off x="0" y="0"/>
          <a:ext cx="0" cy="0"/>
          <a:chOff x="0" y="0"/>
          <a:chExt cx="0" cy="0"/>
        </a:xfrm>
      </p:grpSpPr>
      <p:sp>
        <p:nvSpPr>
          <p:cNvPr id="1242" name="Google Shape;1242;p44"/>
          <p:cNvSpPr txBox="1">
            <a:spLocks noGrp="1"/>
          </p:cNvSpPr>
          <p:nvPr>
            <p:ph type="ctrTitle"/>
          </p:nvPr>
        </p:nvSpPr>
        <p:spPr>
          <a:xfrm>
            <a:off x="618825" y="411675"/>
            <a:ext cx="4727700" cy="577800"/>
          </a:xfrm>
          <a:prstGeom prst="rect">
            <a:avLst/>
          </a:prstGeom>
        </p:spPr>
        <p:txBody>
          <a:bodyPr spcFirstLastPara="1" wrap="square" lIns="91425" tIns="91425" rIns="91425" bIns="91425" anchor="b" anchorCtr="0">
            <a:noAutofit/>
          </a:bodyPr>
          <a:lstStyle/>
          <a:p>
            <a:pPr fontAlgn="base"/>
            <a:r>
              <a:rPr lang="en-US" sz="1500" dirty="0" smtClean="0">
                <a:latin typeface="Maven Pro" charset="0"/>
              </a:rPr>
              <a:t>Logistic Function – Sigmoid Function</a:t>
            </a:r>
            <a:br>
              <a:rPr lang="en-US" sz="1500" dirty="0" smtClean="0">
                <a:latin typeface="Maven Pro" charset="0"/>
              </a:rPr>
            </a:br>
            <a:endParaRPr lang="en-US" sz="1500" dirty="0">
              <a:latin typeface="Maven Pro" charset="0"/>
            </a:endParaRPr>
          </a:p>
        </p:txBody>
      </p:sp>
      <p:grpSp>
        <p:nvGrpSpPr>
          <p:cNvPr id="1244" name="Google Shape;1244;p44"/>
          <p:cNvGrpSpPr/>
          <p:nvPr/>
        </p:nvGrpSpPr>
        <p:grpSpPr>
          <a:xfrm>
            <a:off x="4932526" y="4128777"/>
            <a:ext cx="936653" cy="1300131"/>
            <a:chOff x="4882900" y="-64350"/>
            <a:chExt cx="2493750" cy="2922300"/>
          </a:xfrm>
        </p:grpSpPr>
        <p:sp>
          <p:nvSpPr>
            <p:cNvPr id="1245" name="Google Shape;1245;p44"/>
            <p:cNvSpPr/>
            <p:nvPr/>
          </p:nvSpPr>
          <p:spPr>
            <a:xfrm>
              <a:off x="4882900" y="2852675"/>
              <a:ext cx="2493750" cy="5275"/>
            </a:xfrm>
            <a:custGeom>
              <a:avLst/>
              <a:gdLst/>
              <a:ahLst/>
              <a:cxnLst/>
              <a:rect l="l" t="t" r="r" b="b"/>
              <a:pathLst>
                <a:path w="99750" h="211" extrusionOk="0">
                  <a:moveTo>
                    <a:pt x="1" y="1"/>
                  </a:moveTo>
                  <a:lnTo>
                    <a:pt x="1" y="210"/>
                  </a:lnTo>
                  <a:lnTo>
                    <a:pt x="99749" y="210"/>
                  </a:lnTo>
                  <a:lnTo>
                    <a:pt x="99749"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46" name="Google Shape;1246;p44"/>
            <p:cNvSpPr/>
            <p:nvPr/>
          </p:nvSpPr>
          <p:spPr>
            <a:xfrm>
              <a:off x="4987800" y="-64350"/>
              <a:ext cx="1082975" cy="2914922"/>
            </a:xfrm>
            <a:custGeom>
              <a:avLst/>
              <a:gdLst/>
              <a:ahLst/>
              <a:cxnLst/>
              <a:rect l="l" t="t" r="r" b="b"/>
              <a:pathLst>
                <a:path w="43319" h="94995" extrusionOk="0">
                  <a:moveTo>
                    <a:pt x="0" y="1"/>
                  </a:moveTo>
                  <a:lnTo>
                    <a:pt x="0" y="30716"/>
                  </a:lnTo>
                  <a:lnTo>
                    <a:pt x="43127" y="30716"/>
                  </a:lnTo>
                  <a:lnTo>
                    <a:pt x="43127" y="94994"/>
                  </a:lnTo>
                  <a:lnTo>
                    <a:pt x="43319" y="94994"/>
                  </a:lnTo>
                  <a:lnTo>
                    <a:pt x="43319" y="30523"/>
                  </a:lnTo>
                  <a:lnTo>
                    <a:pt x="210" y="30523"/>
                  </a:lnTo>
                  <a:lnTo>
                    <a:pt x="210"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47" name="Google Shape;1247;p44"/>
            <p:cNvSpPr/>
            <p:nvPr/>
          </p:nvSpPr>
          <p:spPr>
            <a:xfrm>
              <a:off x="6127150" y="2700150"/>
              <a:ext cx="105350" cy="107100"/>
            </a:xfrm>
            <a:custGeom>
              <a:avLst/>
              <a:gdLst/>
              <a:ahLst/>
              <a:cxnLst/>
              <a:rect l="l" t="t" r="r" b="b"/>
              <a:pathLst>
                <a:path w="4214" h="4284" extrusionOk="0">
                  <a:moveTo>
                    <a:pt x="0" y="1"/>
                  </a:moveTo>
                  <a:lnTo>
                    <a:pt x="0" y="4284"/>
                  </a:lnTo>
                  <a:lnTo>
                    <a:pt x="4213" y="4284"/>
                  </a:lnTo>
                  <a:lnTo>
                    <a:pt x="4213" y="4074"/>
                  </a:lnTo>
                  <a:lnTo>
                    <a:pt x="210" y="4074"/>
                  </a:lnTo>
                  <a:lnTo>
                    <a:pt x="210"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48" name="Google Shape;1248;p44"/>
            <p:cNvSpPr/>
            <p:nvPr/>
          </p:nvSpPr>
          <p:spPr>
            <a:xfrm>
              <a:off x="5950575" y="939175"/>
              <a:ext cx="76075" cy="78250"/>
            </a:xfrm>
            <a:custGeom>
              <a:avLst/>
              <a:gdLst/>
              <a:ahLst/>
              <a:cxnLst/>
              <a:rect l="l" t="t" r="r" b="b"/>
              <a:pathLst>
                <a:path w="3043" h="3130" extrusionOk="0">
                  <a:moveTo>
                    <a:pt x="1" y="0"/>
                  </a:moveTo>
                  <a:lnTo>
                    <a:pt x="1" y="210"/>
                  </a:lnTo>
                  <a:lnTo>
                    <a:pt x="2833" y="210"/>
                  </a:lnTo>
                  <a:lnTo>
                    <a:pt x="2833" y="3130"/>
                  </a:lnTo>
                  <a:lnTo>
                    <a:pt x="3042" y="3130"/>
                  </a:lnTo>
                  <a:lnTo>
                    <a:pt x="3042"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49" name="Google Shape;1249;p44"/>
            <p:cNvSpPr/>
            <p:nvPr/>
          </p:nvSpPr>
          <p:spPr>
            <a:xfrm>
              <a:off x="5032375" y="744525"/>
              <a:ext cx="77800" cy="78250"/>
            </a:xfrm>
            <a:custGeom>
              <a:avLst/>
              <a:gdLst/>
              <a:ahLst/>
              <a:cxnLst/>
              <a:rect l="l" t="t" r="r" b="b"/>
              <a:pathLst>
                <a:path w="3112" h="3130" extrusionOk="0">
                  <a:moveTo>
                    <a:pt x="0" y="1"/>
                  </a:moveTo>
                  <a:lnTo>
                    <a:pt x="0" y="3130"/>
                  </a:lnTo>
                  <a:lnTo>
                    <a:pt x="3112" y="3130"/>
                  </a:lnTo>
                  <a:lnTo>
                    <a:pt x="3112" y="2920"/>
                  </a:lnTo>
                  <a:lnTo>
                    <a:pt x="193" y="2920"/>
                  </a:lnTo>
                  <a:lnTo>
                    <a:pt x="193"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38400" y="980542"/>
            <a:ext cx="4619625" cy="3076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698081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253"/>
        <p:cNvGrpSpPr/>
        <p:nvPr/>
      </p:nvGrpSpPr>
      <p:grpSpPr>
        <a:xfrm>
          <a:off x="0" y="0"/>
          <a:ext cx="0" cy="0"/>
          <a:chOff x="0" y="0"/>
          <a:chExt cx="0" cy="0"/>
        </a:xfrm>
      </p:grpSpPr>
      <p:sp>
        <p:nvSpPr>
          <p:cNvPr id="2" name="Title 1"/>
          <p:cNvSpPr>
            <a:spLocks noGrp="1"/>
          </p:cNvSpPr>
          <p:nvPr>
            <p:ph type="ctrTitle" idx="6"/>
          </p:nvPr>
        </p:nvSpPr>
        <p:spPr>
          <a:xfrm>
            <a:off x="533400" y="361950"/>
            <a:ext cx="5486400" cy="4572000"/>
          </a:xfrm>
        </p:spPr>
        <p:txBody>
          <a:bodyPr/>
          <a:lstStyle/>
          <a:p>
            <a:r>
              <a:rPr lang="en-US" sz="1500" dirty="0" smtClean="0">
                <a:latin typeface="Maven Pro" charset="0"/>
              </a:rPr>
              <a:t>2. Decision Tree</a:t>
            </a:r>
            <a:r>
              <a:rPr lang="en-US" sz="1600" dirty="0" smtClean="0">
                <a:latin typeface="+mn-lt"/>
              </a:rPr>
              <a:t/>
            </a:r>
            <a:br>
              <a:rPr lang="en-US" sz="1600" dirty="0" smtClean="0">
                <a:latin typeface="+mn-lt"/>
              </a:rPr>
            </a:br>
            <a:r>
              <a:rPr lang="en-US" sz="1600" dirty="0">
                <a:latin typeface="+mn-lt"/>
              </a:rPr>
              <a:t/>
            </a:r>
            <a:br>
              <a:rPr lang="en-US" sz="1600" dirty="0">
                <a:latin typeface="+mn-lt"/>
              </a:rPr>
            </a:br>
            <a:r>
              <a:rPr lang="en-US" sz="1600" dirty="0">
                <a:latin typeface="Maven Pro" charset="0"/>
              </a:rPr>
              <a:t>A decision tree is a type of supervised learning algorithm that is commonly used in machine learning to model and predict outcomes based on input data. It is a tree-like structure where each internal node tests on attribute, each branch corresponds to attribute value and each leaf node represents the final decision or prediction. The decision tree algorithm falls under the category of supervised learning. They can be used to solve both regression and classification problems</a:t>
            </a:r>
            <a:r>
              <a:rPr lang="en-US" sz="1600" dirty="0" smtClean="0">
                <a:latin typeface="Maven Pro" charset="0"/>
              </a:rPr>
              <a:t>.</a:t>
            </a:r>
            <a:r>
              <a:rPr lang="en-US" sz="1600" dirty="0" smtClean="0">
                <a:latin typeface="+mn-lt"/>
              </a:rPr>
              <a:t/>
            </a:r>
            <a:br>
              <a:rPr lang="en-US" sz="1600" dirty="0" smtClean="0">
                <a:latin typeface="+mn-lt"/>
              </a:rPr>
            </a:br>
            <a:r>
              <a:rPr lang="en-US" sz="1600" dirty="0">
                <a:latin typeface="+mn-lt"/>
              </a:rPr>
              <a:t/>
            </a:r>
            <a:br>
              <a:rPr lang="en-US" sz="1600" dirty="0">
                <a:latin typeface="+mn-lt"/>
              </a:rPr>
            </a:br>
            <a:r>
              <a:rPr lang="en-US" sz="1600" dirty="0" smtClean="0">
                <a:latin typeface="+mn-lt"/>
              </a:rPr>
              <a:t/>
            </a:r>
            <a:br>
              <a:rPr lang="en-US" sz="1600" dirty="0" smtClean="0">
                <a:latin typeface="+mn-lt"/>
              </a:rPr>
            </a:br>
            <a:r>
              <a:rPr lang="en-US" sz="1600" dirty="0">
                <a:latin typeface="+mn-lt"/>
              </a:rPr>
              <a:t/>
            </a:r>
            <a:br>
              <a:rPr lang="en-US" sz="1600" dirty="0">
                <a:latin typeface="+mn-lt"/>
              </a:rPr>
            </a:br>
            <a:r>
              <a:rPr lang="en-US" sz="1600" dirty="0" smtClean="0">
                <a:latin typeface="+mn-lt"/>
              </a:rPr>
              <a:t/>
            </a:r>
            <a:br>
              <a:rPr lang="en-US" sz="1600" dirty="0" smtClean="0">
                <a:latin typeface="+mn-lt"/>
              </a:rPr>
            </a:br>
            <a:r>
              <a:rPr lang="en-US" sz="1600" dirty="0">
                <a:latin typeface="+mn-lt"/>
              </a:rPr>
              <a:t/>
            </a:r>
            <a:br>
              <a:rPr lang="en-US" sz="1600" dirty="0">
                <a:latin typeface="+mn-lt"/>
              </a:rPr>
            </a:br>
            <a:endParaRPr lang="en-US" sz="1600" dirty="0">
              <a:latin typeface="+mn-lt"/>
            </a:endParaRPr>
          </a:p>
        </p:txBody>
      </p:sp>
      <p:pic>
        <p:nvPicPr>
          <p:cNvPr id="4098" name="Picture 2" descr="Decision Trees for Classification: A Machine Learning Algorithm | Xorian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19799" y="1181099"/>
            <a:ext cx="2895601" cy="2324101"/>
          </a:xfrm>
          <a:prstGeom prst="rect">
            <a:avLst/>
          </a:prstGeom>
        </p:spPr>
        <p:style>
          <a:lnRef idx="3">
            <a:schemeClr val="lt1"/>
          </a:lnRef>
          <a:fillRef idx="1">
            <a:schemeClr val="dk1"/>
          </a:fillRef>
          <a:effectRef idx="1">
            <a:schemeClr val="dk1"/>
          </a:effectRef>
          <a:fontRef idx="minor">
            <a:schemeClr val="lt1"/>
          </a:fontRef>
        </p:style>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327"/>
        <p:cNvGrpSpPr/>
        <p:nvPr/>
      </p:nvGrpSpPr>
      <p:grpSpPr>
        <a:xfrm>
          <a:off x="0" y="0"/>
          <a:ext cx="0" cy="0"/>
          <a:chOff x="0" y="0"/>
          <a:chExt cx="0" cy="0"/>
        </a:xfrm>
      </p:grpSpPr>
      <p:sp>
        <p:nvSpPr>
          <p:cNvPr id="1328" name="Google Shape;1328;p46"/>
          <p:cNvSpPr txBox="1">
            <a:spLocks noGrp="1"/>
          </p:cNvSpPr>
          <p:nvPr>
            <p:ph type="ctrTitle"/>
          </p:nvPr>
        </p:nvSpPr>
        <p:spPr>
          <a:xfrm>
            <a:off x="609600" y="57150"/>
            <a:ext cx="4727700" cy="577800"/>
          </a:xfrm>
          <a:prstGeom prst="rect">
            <a:avLst/>
          </a:prstGeom>
        </p:spPr>
        <p:txBody>
          <a:bodyPr spcFirstLastPara="1" wrap="square" lIns="91425" tIns="91425" rIns="91425" bIns="91425" anchor="b" anchorCtr="0">
            <a:noAutofit/>
          </a:bodyPr>
          <a:lstStyle/>
          <a:p>
            <a:pPr fontAlgn="base"/>
            <a:r>
              <a:rPr lang="en-US" sz="1600" dirty="0">
                <a:latin typeface="+mn-lt"/>
              </a:rPr>
              <a:t>Decision Tree </a:t>
            </a:r>
            <a:r>
              <a:rPr lang="en-US" sz="1600" dirty="0" smtClean="0">
                <a:latin typeface="+mn-lt"/>
              </a:rPr>
              <a:t>Terminologies</a:t>
            </a:r>
            <a:br>
              <a:rPr lang="en-US" sz="1600" dirty="0" smtClean="0">
                <a:latin typeface="+mn-lt"/>
              </a:rPr>
            </a:br>
            <a:endParaRPr lang="en-US" sz="1600" dirty="0">
              <a:latin typeface="+mn-lt"/>
            </a:endParaRPr>
          </a:p>
        </p:txBody>
      </p:sp>
      <p:sp>
        <p:nvSpPr>
          <p:cNvPr id="1329" name="Google Shape;1329;p46"/>
          <p:cNvSpPr txBox="1">
            <a:spLocks noGrp="1"/>
          </p:cNvSpPr>
          <p:nvPr>
            <p:ph type="body" idx="1"/>
          </p:nvPr>
        </p:nvSpPr>
        <p:spPr>
          <a:xfrm>
            <a:off x="685800" y="361950"/>
            <a:ext cx="7620000" cy="4191000"/>
          </a:xfrm>
          <a:prstGeom prst="rect">
            <a:avLst/>
          </a:prstGeom>
        </p:spPr>
        <p:txBody>
          <a:bodyPr spcFirstLastPara="1" wrap="square" lIns="91425" tIns="91425" rIns="91425" bIns="91425" anchor="t" anchorCtr="0">
            <a:noAutofit/>
          </a:bodyPr>
          <a:lstStyle/>
          <a:p>
            <a:pPr fontAlgn="base">
              <a:lnSpc>
                <a:spcPct val="100000"/>
              </a:lnSpc>
            </a:pPr>
            <a:r>
              <a:rPr lang="en-US" sz="1200" b="1" dirty="0"/>
              <a:t>Root Node:</a:t>
            </a:r>
            <a:r>
              <a:rPr lang="en-US" sz="1200" dirty="0"/>
              <a:t> A decision tree’s root node, which represents the original choice or feature from which the tree branches, is the highest node</a:t>
            </a:r>
            <a:r>
              <a:rPr lang="en-US" sz="1200" dirty="0" smtClean="0"/>
              <a:t>.</a:t>
            </a:r>
          </a:p>
          <a:p>
            <a:pPr fontAlgn="base">
              <a:lnSpc>
                <a:spcPct val="100000"/>
              </a:lnSpc>
            </a:pPr>
            <a:endParaRPr lang="en-US" sz="1200" dirty="0"/>
          </a:p>
          <a:p>
            <a:pPr fontAlgn="base">
              <a:lnSpc>
                <a:spcPct val="100000"/>
              </a:lnSpc>
            </a:pPr>
            <a:r>
              <a:rPr lang="en-US" sz="1200" b="1" dirty="0"/>
              <a:t>Internal Nodes (Decision Nodes)</a:t>
            </a:r>
            <a:r>
              <a:rPr lang="en-US" sz="1200" dirty="0"/>
              <a:t>: Nodes in the tree whose choices are determined by the values of particular attributes. There are branches on these nodes that go to other nodes</a:t>
            </a:r>
            <a:r>
              <a:rPr lang="en-US" sz="1200" dirty="0" smtClean="0"/>
              <a:t>.</a:t>
            </a:r>
          </a:p>
          <a:p>
            <a:pPr fontAlgn="base">
              <a:lnSpc>
                <a:spcPct val="100000"/>
              </a:lnSpc>
            </a:pPr>
            <a:endParaRPr lang="en-US" sz="1200" dirty="0"/>
          </a:p>
          <a:p>
            <a:pPr fontAlgn="base">
              <a:lnSpc>
                <a:spcPct val="100000"/>
              </a:lnSpc>
            </a:pPr>
            <a:r>
              <a:rPr lang="en-US" sz="1200" b="1" dirty="0"/>
              <a:t>Leaf Nodes (Terminal Nodes)</a:t>
            </a:r>
            <a:r>
              <a:rPr lang="en-US" sz="1200" dirty="0"/>
              <a:t>: The branches’ termini, when choices or forecasts are decided upon. There are no more branches on leaf nodes</a:t>
            </a:r>
            <a:r>
              <a:rPr lang="en-US" sz="1200" dirty="0" smtClean="0"/>
              <a:t>.</a:t>
            </a:r>
          </a:p>
          <a:p>
            <a:pPr fontAlgn="base">
              <a:lnSpc>
                <a:spcPct val="100000"/>
              </a:lnSpc>
            </a:pPr>
            <a:endParaRPr lang="en-US" sz="1200" dirty="0"/>
          </a:p>
          <a:p>
            <a:pPr fontAlgn="base">
              <a:lnSpc>
                <a:spcPct val="100000"/>
              </a:lnSpc>
            </a:pPr>
            <a:r>
              <a:rPr lang="en-US" sz="1200" b="1" dirty="0"/>
              <a:t>Branches (Edges)</a:t>
            </a:r>
            <a:r>
              <a:rPr lang="en-US" sz="1200" dirty="0"/>
              <a:t>: Links between nodes that show how decisions are made in response to particular circumstances</a:t>
            </a:r>
            <a:r>
              <a:rPr lang="en-US" sz="1200" dirty="0" smtClean="0"/>
              <a:t>.</a:t>
            </a:r>
          </a:p>
          <a:p>
            <a:pPr fontAlgn="base">
              <a:lnSpc>
                <a:spcPct val="100000"/>
              </a:lnSpc>
            </a:pPr>
            <a:endParaRPr lang="en-US" sz="1200" dirty="0"/>
          </a:p>
          <a:p>
            <a:pPr fontAlgn="base">
              <a:lnSpc>
                <a:spcPct val="100000"/>
              </a:lnSpc>
            </a:pPr>
            <a:r>
              <a:rPr lang="en-US" sz="1200" b="1" dirty="0"/>
              <a:t>Splitting</a:t>
            </a:r>
            <a:r>
              <a:rPr lang="en-US" sz="1200" dirty="0"/>
              <a:t>: The process of dividing a node into two or more sub-nodes based on a decision criterion. It involves selecting a feature and a threshold to create subsets of data</a:t>
            </a:r>
            <a:r>
              <a:rPr lang="en-US" sz="1200" dirty="0" smtClean="0"/>
              <a:t>.</a:t>
            </a:r>
          </a:p>
          <a:p>
            <a:pPr fontAlgn="base">
              <a:lnSpc>
                <a:spcPct val="100000"/>
              </a:lnSpc>
            </a:pPr>
            <a:endParaRPr lang="en-US" sz="1200" dirty="0"/>
          </a:p>
          <a:p>
            <a:pPr fontAlgn="base">
              <a:lnSpc>
                <a:spcPct val="100000"/>
              </a:lnSpc>
            </a:pPr>
            <a:r>
              <a:rPr lang="en-US" sz="1200" b="1" dirty="0"/>
              <a:t>Parent Node</a:t>
            </a:r>
            <a:r>
              <a:rPr lang="en-US" sz="1200" dirty="0"/>
              <a:t>: A node that is split into child nodes. The original node from which a split originates</a:t>
            </a:r>
            <a:r>
              <a:rPr lang="en-US" sz="1200" dirty="0" smtClean="0"/>
              <a:t>.</a:t>
            </a:r>
          </a:p>
          <a:p>
            <a:pPr fontAlgn="base">
              <a:lnSpc>
                <a:spcPct val="100000"/>
              </a:lnSpc>
            </a:pPr>
            <a:endParaRPr lang="en-US" sz="1200" dirty="0"/>
          </a:p>
          <a:p>
            <a:pPr fontAlgn="base">
              <a:lnSpc>
                <a:spcPct val="100000"/>
              </a:lnSpc>
            </a:pPr>
            <a:r>
              <a:rPr lang="en-US" sz="1200" b="1" dirty="0"/>
              <a:t>Child Node</a:t>
            </a:r>
            <a:r>
              <a:rPr lang="en-US" sz="1200" dirty="0"/>
              <a:t>: Nodes created as a result of a split from a parent node</a:t>
            </a:r>
            <a:r>
              <a:rPr lang="en-US" sz="1200" dirty="0" smtClean="0"/>
              <a:t>.</a:t>
            </a:r>
          </a:p>
          <a:p>
            <a:pPr fontAlgn="base">
              <a:lnSpc>
                <a:spcPct val="100000"/>
              </a:lnSpc>
            </a:pPr>
            <a:endParaRPr lang="en-US" sz="1200" dirty="0"/>
          </a:p>
          <a:p>
            <a:pPr fontAlgn="base">
              <a:lnSpc>
                <a:spcPct val="100000"/>
              </a:lnSpc>
            </a:pPr>
            <a:r>
              <a:rPr lang="en-US" sz="1200" b="1" dirty="0"/>
              <a:t>Decision Criterion</a:t>
            </a:r>
            <a:r>
              <a:rPr lang="en-US" sz="1200" dirty="0"/>
              <a:t>: The rule or condition used to determine how the data should be split at a decision node. It involves comparing feature values against a threshold</a:t>
            </a:r>
            <a:r>
              <a:rPr lang="en-US" sz="1200" dirty="0" smtClean="0"/>
              <a:t>.</a:t>
            </a:r>
          </a:p>
          <a:p>
            <a:pPr fontAlgn="base">
              <a:lnSpc>
                <a:spcPct val="100000"/>
              </a:lnSpc>
            </a:pPr>
            <a:endParaRPr lang="en-US" sz="1200" dirty="0"/>
          </a:p>
          <a:p>
            <a:pPr fontAlgn="base">
              <a:lnSpc>
                <a:spcPct val="100000"/>
              </a:lnSpc>
            </a:pPr>
            <a:r>
              <a:rPr lang="en-US" sz="1200" b="1" dirty="0"/>
              <a:t>Pruning</a:t>
            </a:r>
            <a:r>
              <a:rPr lang="en-US" sz="1200" dirty="0"/>
              <a:t>: The process of removing branches or nodes from a decision tree to improve its </a:t>
            </a:r>
            <a:r>
              <a:rPr lang="en-US" sz="1200" dirty="0" err="1"/>
              <a:t>generalisation</a:t>
            </a:r>
            <a:r>
              <a:rPr lang="en-US" sz="1200" dirty="0"/>
              <a:t> and prevent </a:t>
            </a:r>
            <a:r>
              <a:rPr lang="en-US" sz="1200" dirty="0" err="1"/>
              <a:t>overfitting</a:t>
            </a:r>
            <a:r>
              <a:rPr lang="en-US" sz="1200" dirty="0"/>
              <a:t>.</a:t>
            </a:r>
          </a:p>
          <a:p>
            <a:pPr marL="0" lvl="0" indent="0" algn="ctr" rtl="0">
              <a:lnSpc>
                <a:spcPct val="100000"/>
              </a:lnSpc>
              <a:spcBef>
                <a:spcPts val="0"/>
              </a:spcBef>
              <a:spcAft>
                <a:spcPts val="0"/>
              </a:spcAft>
              <a:buNone/>
            </a:pPr>
            <a:endParaRPr sz="1200"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380"/>
        <p:cNvGrpSpPr/>
        <p:nvPr/>
      </p:nvGrpSpPr>
      <p:grpSpPr>
        <a:xfrm>
          <a:off x="0" y="0"/>
          <a:ext cx="0" cy="0"/>
          <a:chOff x="0" y="0"/>
          <a:chExt cx="0" cy="0"/>
        </a:xfrm>
      </p:grpSpPr>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5400" y="666751"/>
            <a:ext cx="65532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625986" y="133350"/>
            <a:ext cx="1500732" cy="338554"/>
          </a:xfrm>
          <a:prstGeom prst="rect">
            <a:avLst/>
          </a:prstGeom>
        </p:spPr>
        <p:txBody>
          <a:bodyPr wrap="none">
            <a:spAutoFit/>
          </a:bodyPr>
          <a:lstStyle/>
          <a:p>
            <a:r>
              <a:rPr lang="en-US" sz="1600" dirty="0">
                <a:solidFill>
                  <a:schemeClr val="lt1"/>
                </a:solidFill>
                <a:latin typeface="Maven Pro"/>
                <a:ea typeface="Maven Pro"/>
                <a:cs typeface="Maven Pro"/>
                <a:sym typeface="Maven Pro"/>
              </a:rPr>
              <a:t>Decision Tree </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579"/>
        <p:cNvGrpSpPr/>
        <p:nvPr/>
      </p:nvGrpSpPr>
      <p:grpSpPr>
        <a:xfrm>
          <a:off x="0" y="0"/>
          <a:ext cx="0" cy="0"/>
          <a:chOff x="0" y="0"/>
          <a:chExt cx="0" cy="0"/>
        </a:xfrm>
      </p:grpSpPr>
      <p:sp>
        <p:nvSpPr>
          <p:cNvPr id="1581" name="Google Shape;1581;p49"/>
          <p:cNvSpPr txBox="1">
            <a:spLocks noGrp="1"/>
          </p:cNvSpPr>
          <p:nvPr>
            <p:ph type="ctrTitle"/>
          </p:nvPr>
        </p:nvSpPr>
        <p:spPr>
          <a:xfrm>
            <a:off x="533400" y="57150"/>
            <a:ext cx="4727700" cy="577800"/>
          </a:xfrm>
          <a:prstGeom prst="rect">
            <a:avLst/>
          </a:prstGeom>
        </p:spPr>
        <p:txBody>
          <a:bodyPr spcFirstLastPara="1" wrap="square" lIns="91425" tIns="91425" rIns="91425" bIns="91425" anchor="b" anchorCtr="0">
            <a:noAutofit/>
          </a:bodyPr>
          <a:lstStyle/>
          <a:p>
            <a:pPr>
              <a:buClr>
                <a:schemeClr val="lt1"/>
              </a:buClr>
              <a:buSzPts val="1000"/>
            </a:pPr>
            <a:r>
              <a:rPr lang="en-US" sz="1400" dirty="0">
                <a:latin typeface="Maven Pro"/>
                <a:ea typeface="Maven Pro"/>
                <a:cs typeface="Maven Pro"/>
                <a:sym typeface="Maven Pro"/>
              </a:rPr>
              <a:t>How does the Decision Tree algorithm Work?</a:t>
            </a:r>
            <a:endParaRPr sz="1400" dirty="0">
              <a:latin typeface="Maven Pro"/>
              <a:ea typeface="Maven Pro"/>
              <a:cs typeface="Maven Pro"/>
              <a:sym typeface="Maven Pro"/>
            </a:endParaRPr>
          </a:p>
        </p:txBody>
      </p:sp>
      <p:sp>
        <p:nvSpPr>
          <p:cNvPr id="2" name="Text Placeholder 1"/>
          <p:cNvSpPr>
            <a:spLocks noGrp="1"/>
          </p:cNvSpPr>
          <p:nvPr>
            <p:ph type="body" idx="1"/>
          </p:nvPr>
        </p:nvSpPr>
        <p:spPr>
          <a:xfrm>
            <a:off x="609600" y="742950"/>
            <a:ext cx="8077200" cy="3786900"/>
          </a:xfrm>
        </p:spPr>
        <p:txBody>
          <a:bodyPr/>
          <a:lstStyle/>
          <a:p>
            <a:pPr marL="165100" indent="0">
              <a:buNone/>
            </a:pPr>
            <a:r>
              <a:rPr lang="en-US" sz="1400" dirty="0"/>
              <a:t>In a decision tree, for predicting the class of the given dataset, the algorithm starts from the root node of the tree. This algorithm compares the values of root attribute with the record (real dataset) attribute and, based on the comparison, follows the branch and jumps to the next node.</a:t>
            </a:r>
          </a:p>
          <a:p>
            <a:pPr marL="165100" indent="0">
              <a:buNone/>
            </a:pPr>
            <a:r>
              <a:rPr lang="en-US" sz="1400" dirty="0"/>
              <a:t>For the next node, the algorithm again compares the attribute value with the other sub-nodes and move further. It continues the process until it reaches the leaf node of the tree. The complete process can be better understood using the below algorithm</a:t>
            </a:r>
            <a:r>
              <a:rPr lang="en-US" sz="1400" dirty="0" smtClean="0"/>
              <a:t>:</a:t>
            </a:r>
          </a:p>
          <a:p>
            <a:pPr marL="165100" indent="0">
              <a:buNone/>
            </a:pPr>
            <a:endParaRPr lang="en-US" sz="1400" dirty="0"/>
          </a:p>
          <a:p>
            <a:pPr>
              <a:lnSpc>
                <a:spcPct val="150000"/>
              </a:lnSpc>
            </a:pPr>
            <a:r>
              <a:rPr lang="en-US" sz="1400" b="1" dirty="0"/>
              <a:t>Step-1:</a:t>
            </a:r>
            <a:r>
              <a:rPr lang="en-US" sz="1400" dirty="0"/>
              <a:t> Begin the tree with the root node, says S, which contains the complete dataset.</a:t>
            </a:r>
          </a:p>
          <a:p>
            <a:pPr>
              <a:lnSpc>
                <a:spcPct val="150000"/>
              </a:lnSpc>
            </a:pPr>
            <a:r>
              <a:rPr lang="en-US" sz="1400" b="1" dirty="0"/>
              <a:t>Step-2:</a:t>
            </a:r>
            <a:r>
              <a:rPr lang="en-US" sz="1400" dirty="0"/>
              <a:t> Find the best attribute in the dataset using </a:t>
            </a:r>
            <a:r>
              <a:rPr lang="en-US" sz="1400" b="1" dirty="0"/>
              <a:t>Attribute Selection Measure (ASM).</a:t>
            </a:r>
            <a:endParaRPr lang="en-US" sz="1400" dirty="0"/>
          </a:p>
          <a:p>
            <a:pPr>
              <a:lnSpc>
                <a:spcPct val="150000"/>
              </a:lnSpc>
            </a:pPr>
            <a:r>
              <a:rPr lang="en-US" sz="1400" b="1" dirty="0"/>
              <a:t>Step-3:</a:t>
            </a:r>
            <a:r>
              <a:rPr lang="en-US" sz="1400" dirty="0"/>
              <a:t> Divide the S into subsets that contains possible values for the best attributes.</a:t>
            </a:r>
          </a:p>
          <a:p>
            <a:pPr>
              <a:lnSpc>
                <a:spcPct val="150000"/>
              </a:lnSpc>
            </a:pPr>
            <a:r>
              <a:rPr lang="en-US" sz="1400" b="1" dirty="0"/>
              <a:t>Step-4:</a:t>
            </a:r>
            <a:r>
              <a:rPr lang="en-US" sz="1400" dirty="0"/>
              <a:t> Generate the decision tree node, which contains the best attribute.</a:t>
            </a:r>
          </a:p>
          <a:p>
            <a:pPr>
              <a:lnSpc>
                <a:spcPct val="150000"/>
              </a:lnSpc>
            </a:pPr>
            <a:r>
              <a:rPr lang="en-US" sz="1400" b="1" dirty="0"/>
              <a:t>Step-5:</a:t>
            </a:r>
            <a:r>
              <a:rPr lang="en-US" sz="1400" dirty="0"/>
              <a:t> Recursively make new decision trees using the subsets of the dataset created in step -3. Continue this process until a stage is reached where you cannot further classify the nodes and called the final node as a leaf node</a:t>
            </a:r>
          </a:p>
          <a:p>
            <a:pPr marL="165100" indent="0">
              <a:buNone/>
            </a:pPr>
            <a:endParaRPr lang="en-US" sz="1400" dirty="0"/>
          </a:p>
          <a:p>
            <a:pPr marL="165100" indent="0">
              <a:buNone/>
            </a:pPr>
            <a:endParaRPr lang="en-US" sz="1400"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586"/>
        <p:cNvGrpSpPr/>
        <p:nvPr/>
      </p:nvGrpSpPr>
      <p:grpSpPr>
        <a:xfrm>
          <a:off x="0" y="0"/>
          <a:ext cx="0" cy="0"/>
          <a:chOff x="0" y="0"/>
          <a:chExt cx="0" cy="0"/>
        </a:xfrm>
      </p:grpSpPr>
      <p:sp>
        <p:nvSpPr>
          <p:cNvPr id="1588" name="Google Shape;1588;p50"/>
          <p:cNvSpPr txBox="1">
            <a:spLocks noGrp="1"/>
          </p:cNvSpPr>
          <p:nvPr>
            <p:ph type="body" idx="4294967295"/>
          </p:nvPr>
        </p:nvSpPr>
        <p:spPr>
          <a:xfrm>
            <a:off x="1220500" y="1299875"/>
            <a:ext cx="7047300" cy="44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sz="1400" dirty="0">
              <a:solidFill>
                <a:srgbClr val="435D74"/>
              </a:solidFill>
              <a:latin typeface="Arial"/>
              <a:ea typeface="Arial"/>
              <a:cs typeface="Arial"/>
              <a:sym typeface="Arial"/>
            </a:endParaRPr>
          </a:p>
          <a:p>
            <a:pPr marL="0" lvl="0" indent="0" algn="l" rtl="0">
              <a:spcBef>
                <a:spcPts val="0"/>
              </a:spcBef>
              <a:spcAft>
                <a:spcPts val="0"/>
              </a:spcAft>
              <a:buNone/>
            </a:pPr>
            <a:endParaRPr sz="1400" dirty="0">
              <a:solidFill>
                <a:srgbClr val="435D74"/>
              </a:solidFill>
              <a:latin typeface="Arial"/>
              <a:ea typeface="Arial"/>
              <a:cs typeface="Arial"/>
              <a:sym typeface="Arial"/>
            </a:endParaRPr>
          </a:p>
        </p:txBody>
      </p:sp>
      <p:sp>
        <p:nvSpPr>
          <p:cNvPr id="2" name="TextBox 1"/>
          <p:cNvSpPr txBox="1"/>
          <p:nvPr/>
        </p:nvSpPr>
        <p:spPr>
          <a:xfrm>
            <a:off x="457200" y="361950"/>
            <a:ext cx="8305800" cy="4401205"/>
          </a:xfrm>
          <a:prstGeom prst="rect">
            <a:avLst/>
          </a:prstGeom>
          <a:noFill/>
        </p:spPr>
        <p:txBody>
          <a:bodyPr wrap="square" rtlCol="0">
            <a:spAutoFit/>
          </a:bodyPr>
          <a:lstStyle/>
          <a:p>
            <a:r>
              <a:rPr lang="en-US" b="1" dirty="0">
                <a:solidFill>
                  <a:schemeClr val="lt1"/>
                </a:solidFill>
                <a:latin typeface="Maven Pro"/>
                <a:ea typeface="Maven Pro"/>
                <a:cs typeface="Maven Pro"/>
                <a:sym typeface="Share Tech"/>
              </a:rPr>
              <a:t>Attribute Selection Measures:</a:t>
            </a:r>
          </a:p>
          <a:p>
            <a:r>
              <a:rPr lang="en-US" dirty="0">
                <a:solidFill>
                  <a:schemeClr val="lt1"/>
                </a:solidFill>
                <a:latin typeface="Maven Pro"/>
                <a:ea typeface="Maven Pro"/>
                <a:cs typeface="Maven Pro"/>
                <a:sym typeface="Share Tech"/>
              </a:rPr>
              <a:t>While implementing a Decision tree, the main issue arises that how to select the best attribute for the root node and for sub-nodes. So, to solve such problems there is a technique which is called as Attribute selection measure or ASM. By this measurement, we can easily select the best attribute for the nodes of the tree. There are two popular techniques for ASM, which are:</a:t>
            </a:r>
          </a:p>
          <a:p>
            <a:endParaRPr lang="en-US" dirty="0">
              <a:solidFill>
                <a:schemeClr val="lt1"/>
              </a:solidFill>
              <a:latin typeface="Maven Pro"/>
              <a:ea typeface="Maven Pro"/>
              <a:cs typeface="Maven Pro"/>
              <a:sym typeface="Share Tech"/>
            </a:endParaRPr>
          </a:p>
          <a:p>
            <a:r>
              <a:rPr lang="en-US" dirty="0" smtClean="0">
                <a:solidFill>
                  <a:schemeClr val="lt1"/>
                </a:solidFill>
                <a:latin typeface="Maven Pro"/>
                <a:ea typeface="Maven Pro"/>
                <a:cs typeface="Maven Pro"/>
                <a:sym typeface="Share Tech"/>
              </a:rPr>
              <a:t>1.I</a:t>
            </a:r>
            <a:r>
              <a:rPr lang="en-US" dirty="0" smtClean="0">
                <a:solidFill>
                  <a:schemeClr val="lt1"/>
                </a:solidFill>
                <a:latin typeface="Maven Pro"/>
                <a:ea typeface="Maven Pro"/>
                <a:cs typeface="Maven Pro"/>
                <a:sym typeface="Share Tech"/>
              </a:rPr>
              <a:t>nformation </a:t>
            </a:r>
            <a:r>
              <a:rPr lang="en-US" dirty="0">
                <a:solidFill>
                  <a:schemeClr val="lt1"/>
                </a:solidFill>
                <a:latin typeface="Maven Pro"/>
                <a:ea typeface="Maven Pro"/>
                <a:cs typeface="Maven Pro"/>
                <a:sym typeface="Share Tech"/>
              </a:rPr>
              <a:t>Gain:</a:t>
            </a:r>
          </a:p>
          <a:p>
            <a:endParaRPr lang="en-US" dirty="0">
              <a:solidFill>
                <a:schemeClr val="lt1"/>
              </a:solidFill>
              <a:latin typeface="Maven Pro"/>
              <a:ea typeface="Maven Pro"/>
              <a:cs typeface="Maven Pro"/>
              <a:sym typeface="Share Tech"/>
            </a:endParaRPr>
          </a:p>
          <a:p>
            <a:r>
              <a:rPr lang="en-US" dirty="0">
                <a:solidFill>
                  <a:schemeClr val="lt1"/>
                </a:solidFill>
                <a:latin typeface="Maven Pro"/>
                <a:ea typeface="Maven Pro"/>
                <a:cs typeface="Maven Pro"/>
                <a:sym typeface="Share Tech"/>
              </a:rPr>
              <a:t>Information gain is the measurement of changes in entropy after the segmentation of a dataset based on an attribute.</a:t>
            </a:r>
          </a:p>
          <a:p>
            <a:r>
              <a:rPr lang="en-US" dirty="0">
                <a:solidFill>
                  <a:schemeClr val="lt1"/>
                </a:solidFill>
                <a:latin typeface="Maven Pro"/>
                <a:ea typeface="Maven Pro"/>
                <a:cs typeface="Maven Pro"/>
                <a:sym typeface="Share Tech"/>
              </a:rPr>
              <a:t>It calculates how much information a feature provides us about a class.</a:t>
            </a:r>
          </a:p>
          <a:p>
            <a:r>
              <a:rPr lang="en-US" dirty="0">
                <a:solidFill>
                  <a:schemeClr val="lt1"/>
                </a:solidFill>
                <a:latin typeface="Maven Pro"/>
                <a:ea typeface="Maven Pro"/>
                <a:cs typeface="Maven Pro"/>
                <a:sym typeface="Share Tech"/>
              </a:rPr>
              <a:t>According to the value of information gain, we split the node and build the decision tree.</a:t>
            </a:r>
          </a:p>
          <a:p>
            <a:r>
              <a:rPr lang="en-US" dirty="0">
                <a:solidFill>
                  <a:schemeClr val="lt1"/>
                </a:solidFill>
                <a:latin typeface="Maven Pro"/>
                <a:ea typeface="Maven Pro"/>
                <a:cs typeface="Maven Pro"/>
                <a:sym typeface="Share Tech"/>
              </a:rPr>
              <a:t>A decision tree algorithm always tries to maximize the value of information gain, and a node/attribute having the highest information gain is split first. It can be calculated using the below formula:</a:t>
            </a:r>
          </a:p>
          <a:p>
            <a:endParaRPr lang="en-US" dirty="0">
              <a:solidFill>
                <a:schemeClr val="lt1"/>
              </a:solidFill>
              <a:latin typeface="Maven Pro"/>
              <a:ea typeface="Maven Pro"/>
              <a:cs typeface="Maven Pro"/>
              <a:sym typeface="Share Tech"/>
            </a:endParaRPr>
          </a:p>
          <a:p>
            <a:r>
              <a:rPr lang="en-US" dirty="0">
                <a:solidFill>
                  <a:schemeClr val="lt1"/>
                </a:solidFill>
                <a:latin typeface="Maven Pro"/>
                <a:ea typeface="Maven Pro"/>
                <a:cs typeface="Maven Pro"/>
                <a:sym typeface="Share Tech"/>
              </a:rPr>
              <a:t>Information Gain= Entropy(S)- [(Weighted </a:t>
            </a:r>
            <a:r>
              <a:rPr lang="en-US" dirty="0" err="1">
                <a:solidFill>
                  <a:schemeClr val="lt1"/>
                </a:solidFill>
                <a:latin typeface="Maven Pro"/>
                <a:ea typeface="Maven Pro"/>
                <a:cs typeface="Maven Pro"/>
                <a:sym typeface="Share Tech"/>
              </a:rPr>
              <a:t>Avg</a:t>
            </a:r>
            <a:r>
              <a:rPr lang="en-US" dirty="0">
                <a:solidFill>
                  <a:schemeClr val="lt1"/>
                </a:solidFill>
                <a:latin typeface="Maven Pro"/>
                <a:ea typeface="Maven Pro"/>
                <a:cs typeface="Maven Pro"/>
                <a:sym typeface="Share Tech"/>
              </a:rPr>
              <a:t>) *Entropy(each feature)  </a:t>
            </a:r>
          </a:p>
          <a:p>
            <a:endParaRPr lang="en-US" b="1" dirty="0" smtClean="0"/>
          </a:p>
          <a:p>
            <a:endParaRPr lang="en-US" dirty="0"/>
          </a:p>
          <a:p>
            <a:endParaRPr lang="en-US"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586"/>
        <p:cNvGrpSpPr/>
        <p:nvPr/>
      </p:nvGrpSpPr>
      <p:grpSpPr>
        <a:xfrm>
          <a:off x="0" y="0"/>
          <a:ext cx="0" cy="0"/>
          <a:chOff x="0" y="0"/>
          <a:chExt cx="0" cy="0"/>
        </a:xfrm>
      </p:grpSpPr>
      <p:sp>
        <p:nvSpPr>
          <p:cNvPr id="1588" name="Google Shape;1588;p50"/>
          <p:cNvSpPr txBox="1">
            <a:spLocks noGrp="1"/>
          </p:cNvSpPr>
          <p:nvPr>
            <p:ph type="body" idx="4294967295"/>
          </p:nvPr>
        </p:nvSpPr>
        <p:spPr>
          <a:xfrm>
            <a:off x="1220500" y="1299875"/>
            <a:ext cx="7047300" cy="44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sz="1400" dirty="0">
              <a:solidFill>
                <a:srgbClr val="435D74"/>
              </a:solidFill>
              <a:latin typeface="Arial"/>
              <a:ea typeface="Arial"/>
              <a:cs typeface="Arial"/>
              <a:sym typeface="Arial"/>
            </a:endParaRPr>
          </a:p>
          <a:p>
            <a:pPr marL="0" lvl="0" indent="0" algn="l" rtl="0">
              <a:spcBef>
                <a:spcPts val="0"/>
              </a:spcBef>
              <a:spcAft>
                <a:spcPts val="0"/>
              </a:spcAft>
              <a:buNone/>
            </a:pPr>
            <a:endParaRPr sz="1400" dirty="0">
              <a:solidFill>
                <a:srgbClr val="435D74"/>
              </a:solidFill>
              <a:latin typeface="Arial"/>
              <a:ea typeface="Arial"/>
              <a:cs typeface="Arial"/>
              <a:sym typeface="Arial"/>
            </a:endParaRPr>
          </a:p>
        </p:txBody>
      </p:sp>
      <p:sp>
        <p:nvSpPr>
          <p:cNvPr id="2" name="TextBox 1"/>
          <p:cNvSpPr txBox="1"/>
          <p:nvPr/>
        </p:nvSpPr>
        <p:spPr>
          <a:xfrm>
            <a:off x="457200" y="361950"/>
            <a:ext cx="8305800" cy="4185761"/>
          </a:xfrm>
          <a:prstGeom prst="rect">
            <a:avLst/>
          </a:prstGeom>
          <a:noFill/>
        </p:spPr>
        <p:txBody>
          <a:bodyPr wrap="square" rtlCol="0">
            <a:spAutoFit/>
          </a:bodyPr>
          <a:lstStyle/>
          <a:p>
            <a:r>
              <a:rPr lang="en-US" dirty="0">
                <a:solidFill>
                  <a:schemeClr val="lt1"/>
                </a:solidFill>
                <a:latin typeface="Maven Pro"/>
                <a:ea typeface="Maven Pro"/>
                <a:cs typeface="Maven Pro"/>
                <a:sym typeface="Share Tech"/>
              </a:rPr>
              <a:t>Entropy: </a:t>
            </a:r>
            <a:endParaRPr lang="en-US" dirty="0" smtClean="0">
              <a:solidFill>
                <a:schemeClr val="lt1"/>
              </a:solidFill>
              <a:latin typeface="Maven Pro"/>
              <a:ea typeface="Maven Pro"/>
              <a:cs typeface="Maven Pro"/>
              <a:sym typeface="Share Tech"/>
            </a:endParaRPr>
          </a:p>
          <a:p>
            <a:r>
              <a:rPr lang="en-US" dirty="0" smtClean="0">
                <a:solidFill>
                  <a:schemeClr val="lt1"/>
                </a:solidFill>
                <a:latin typeface="Maven Pro"/>
                <a:ea typeface="Maven Pro"/>
                <a:cs typeface="Maven Pro"/>
                <a:sym typeface="Share Tech"/>
              </a:rPr>
              <a:t>Entropy </a:t>
            </a:r>
            <a:r>
              <a:rPr lang="en-US" dirty="0">
                <a:solidFill>
                  <a:schemeClr val="lt1"/>
                </a:solidFill>
                <a:latin typeface="Maven Pro"/>
                <a:ea typeface="Maven Pro"/>
                <a:cs typeface="Maven Pro"/>
                <a:sym typeface="Share Tech"/>
              </a:rPr>
              <a:t>is a metric to measure the impurity in a given attribute. It specifies randomness in data. Entropy can be calculated as:</a:t>
            </a:r>
          </a:p>
          <a:p>
            <a:r>
              <a:rPr lang="en-US" dirty="0">
                <a:solidFill>
                  <a:schemeClr val="lt1"/>
                </a:solidFill>
                <a:latin typeface="Maven Pro"/>
                <a:ea typeface="Maven Pro"/>
                <a:cs typeface="Maven Pro"/>
                <a:sym typeface="Share Tech"/>
              </a:rPr>
              <a:t>Entropy(s)= -P(yes)log2 P(yes)- P(no) log2 P(no)Where,</a:t>
            </a:r>
          </a:p>
          <a:p>
            <a:r>
              <a:rPr lang="en-US" dirty="0">
                <a:solidFill>
                  <a:schemeClr val="lt1"/>
                </a:solidFill>
                <a:latin typeface="Maven Pro"/>
                <a:ea typeface="Maven Pro"/>
                <a:cs typeface="Maven Pro"/>
                <a:sym typeface="Share Tech"/>
              </a:rPr>
              <a:t>S= Total number of samples</a:t>
            </a:r>
          </a:p>
          <a:p>
            <a:r>
              <a:rPr lang="en-US" dirty="0">
                <a:solidFill>
                  <a:schemeClr val="lt1"/>
                </a:solidFill>
                <a:latin typeface="Maven Pro"/>
                <a:ea typeface="Maven Pro"/>
                <a:cs typeface="Maven Pro"/>
                <a:sym typeface="Share Tech"/>
              </a:rPr>
              <a:t>P(yes)= probability of yes</a:t>
            </a:r>
          </a:p>
          <a:p>
            <a:r>
              <a:rPr lang="en-US" dirty="0">
                <a:solidFill>
                  <a:schemeClr val="lt1"/>
                </a:solidFill>
                <a:latin typeface="Maven Pro"/>
                <a:ea typeface="Maven Pro"/>
                <a:cs typeface="Maven Pro"/>
                <a:sym typeface="Share Tech"/>
              </a:rPr>
              <a:t>P(no)= probability of no</a:t>
            </a:r>
          </a:p>
          <a:p>
            <a:endParaRPr lang="en-US" dirty="0">
              <a:solidFill>
                <a:schemeClr val="lt1"/>
              </a:solidFill>
              <a:latin typeface="Maven Pro"/>
              <a:ea typeface="Maven Pro"/>
              <a:cs typeface="Maven Pro"/>
              <a:sym typeface="Share Tech"/>
            </a:endParaRPr>
          </a:p>
          <a:p>
            <a:r>
              <a:rPr lang="en-US" dirty="0">
                <a:solidFill>
                  <a:schemeClr val="lt1"/>
                </a:solidFill>
                <a:latin typeface="Maven Pro"/>
                <a:ea typeface="Maven Pro"/>
                <a:cs typeface="Maven Pro"/>
                <a:sym typeface="Share Tech"/>
              </a:rPr>
              <a:t>2. </a:t>
            </a:r>
            <a:r>
              <a:rPr lang="en-US" dirty="0" err="1">
                <a:solidFill>
                  <a:schemeClr val="lt1"/>
                </a:solidFill>
                <a:latin typeface="Maven Pro"/>
                <a:ea typeface="Maven Pro"/>
                <a:cs typeface="Maven Pro"/>
                <a:sym typeface="Share Tech"/>
              </a:rPr>
              <a:t>Gini</a:t>
            </a:r>
            <a:r>
              <a:rPr lang="en-US" dirty="0">
                <a:solidFill>
                  <a:schemeClr val="lt1"/>
                </a:solidFill>
                <a:latin typeface="Maven Pro"/>
                <a:ea typeface="Maven Pro"/>
                <a:cs typeface="Maven Pro"/>
                <a:sym typeface="Share Tech"/>
              </a:rPr>
              <a:t> Index:</a:t>
            </a:r>
          </a:p>
          <a:p>
            <a:endParaRPr lang="en-US" dirty="0">
              <a:solidFill>
                <a:schemeClr val="lt1"/>
              </a:solidFill>
              <a:latin typeface="Maven Pro"/>
              <a:ea typeface="Maven Pro"/>
              <a:cs typeface="Maven Pro"/>
              <a:sym typeface="Share Tech"/>
            </a:endParaRPr>
          </a:p>
          <a:p>
            <a:r>
              <a:rPr lang="en-US" dirty="0" err="1">
                <a:solidFill>
                  <a:schemeClr val="lt1"/>
                </a:solidFill>
                <a:latin typeface="Maven Pro"/>
                <a:ea typeface="Maven Pro"/>
                <a:cs typeface="Maven Pro"/>
                <a:sym typeface="Share Tech"/>
              </a:rPr>
              <a:t>Gini</a:t>
            </a:r>
            <a:r>
              <a:rPr lang="en-US" dirty="0">
                <a:solidFill>
                  <a:schemeClr val="lt1"/>
                </a:solidFill>
                <a:latin typeface="Maven Pro"/>
                <a:ea typeface="Maven Pro"/>
                <a:cs typeface="Maven Pro"/>
                <a:sym typeface="Share Tech"/>
              </a:rPr>
              <a:t> index is a measure of impurity or purity used while creating a decision tree in the CART(Classification and Regression Tree) algorithm.</a:t>
            </a:r>
          </a:p>
          <a:p>
            <a:r>
              <a:rPr lang="en-US" dirty="0">
                <a:solidFill>
                  <a:schemeClr val="lt1"/>
                </a:solidFill>
                <a:latin typeface="Maven Pro"/>
                <a:ea typeface="Maven Pro"/>
                <a:cs typeface="Maven Pro"/>
                <a:sym typeface="Share Tech"/>
              </a:rPr>
              <a:t>An attribute with the low </a:t>
            </a:r>
            <a:r>
              <a:rPr lang="en-US" dirty="0" err="1">
                <a:solidFill>
                  <a:schemeClr val="lt1"/>
                </a:solidFill>
                <a:latin typeface="Maven Pro"/>
                <a:ea typeface="Maven Pro"/>
                <a:cs typeface="Maven Pro"/>
                <a:sym typeface="Share Tech"/>
              </a:rPr>
              <a:t>Gini</a:t>
            </a:r>
            <a:r>
              <a:rPr lang="en-US" dirty="0">
                <a:solidFill>
                  <a:schemeClr val="lt1"/>
                </a:solidFill>
                <a:latin typeface="Maven Pro"/>
                <a:ea typeface="Maven Pro"/>
                <a:cs typeface="Maven Pro"/>
                <a:sym typeface="Share Tech"/>
              </a:rPr>
              <a:t> index should be preferred as compared to the high </a:t>
            </a:r>
            <a:r>
              <a:rPr lang="en-US" dirty="0" err="1">
                <a:solidFill>
                  <a:schemeClr val="lt1"/>
                </a:solidFill>
                <a:latin typeface="Maven Pro"/>
                <a:ea typeface="Maven Pro"/>
                <a:cs typeface="Maven Pro"/>
                <a:sym typeface="Share Tech"/>
              </a:rPr>
              <a:t>Gini</a:t>
            </a:r>
            <a:r>
              <a:rPr lang="en-US" dirty="0">
                <a:solidFill>
                  <a:schemeClr val="lt1"/>
                </a:solidFill>
                <a:latin typeface="Maven Pro"/>
                <a:ea typeface="Maven Pro"/>
                <a:cs typeface="Maven Pro"/>
                <a:sym typeface="Share Tech"/>
              </a:rPr>
              <a:t> index.</a:t>
            </a:r>
          </a:p>
          <a:p>
            <a:r>
              <a:rPr lang="en-US" dirty="0">
                <a:solidFill>
                  <a:schemeClr val="lt1"/>
                </a:solidFill>
                <a:latin typeface="Maven Pro"/>
                <a:ea typeface="Maven Pro"/>
                <a:cs typeface="Maven Pro"/>
                <a:sym typeface="Share Tech"/>
              </a:rPr>
              <a:t>It only creates binary splits, and the CART algorithm uses the </a:t>
            </a:r>
            <a:r>
              <a:rPr lang="en-US" dirty="0" err="1">
                <a:solidFill>
                  <a:schemeClr val="lt1"/>
                </a:solidFill>
                <a:latin typeface="Maven Pro"/>
                <a:ea typeface="Maven Pro"/>
                <a:cs typeface="Maven Pro"/>
                <a:sym typeface="Share Tech"/>
              </a:rPr>
              <a:t>Gini</a:t>
            </a:r>
            <a:r>
              <a:rPr lang="en-US" dirty="0">
                <a:solidFill>
                  <a:schemeClr val="lt1"/>
                </a:solidFill>
                <a:latin typeface="Maven Pro"/>
                <a:ea typeface="Maven Pro"/>
                <a:cs typeface="Maven Pro"/>
                <a:sym typeface="Share Tech"/>
              </a:rPr>
              <a:t> index to create binary splits.</a:t>
            </a:r>
          </a:p>
          <a:p>
            <a:r>
              <a:rPr lang="en-US" dirty="0" err="1">
                <a:solidFill>
                  <a:schemeClr val="lt1"/>
                </a:solidFill>
                <a:latin typeface="Maven Pro"/>
                <a:ea typeface="Maven Pro"/>
                <a:cs typeface="Maven Pro"/>
                <a:sym typeface="Share Tech"/>
              </a:rPr>
              <a:t>Gini</a:t>
            </a:r>
            <a:r>
              <a:rPr lang="en-US" dirty="0">
                <a:solidFill>
                  <a:schemeClr val="lt1"/>
                </a:solidFill>
                <a:latin typeface="Maven Pro"/>
                <a:ea typeface="Maven Pro"/>
                <a:cs typeface="Maven Pro"/>
                <a:sym typeface="Share Tech"/>
              </a:rPr>
              <a:t> index can be calculated using the below formula:</a:t>
            </a:r>
          </a:p>
          <a:p>
            <a:endParaRPr lang="en-US" dirty="0">
              <a:solidFill>
                <a:schemeClr val="lt1"/>
              </a:solidFill>
              <a:latin typeface="Maven Pro"/>
              <a:ea typeface="Maven Pro"/>
              <a:cs typeface="Maven Pro"/>
              <a:sym typeface="Share Tech"/>
            </a:endParaRPr>
          </a:p>
          <a:p>
            <a:r>
              <a:rPr lang="en-US" dirty="0" err="1">
                <a:solidFill>
                  <a:schemeClr val="lt1"/>
                </a:solidFill>
                <a:latin typeface="Maven Pro"/>
                <a:ea typeface="Maven Pro"/>
                <a:cs typeface="Maven Pro"/>
                <a:sym typeface="Share Tech"/>
              </a:rPr>
              <a:t>Gini</a:t>
            </a:r>
            <a:r>
              <a:rPr lang="en-US" dirty="0">
                <a:solidFill>
                  <a:schemeClr val="lt1"/>
                </a:solidFill>
                <a:latin typeface="Maven Pro"/>
                <a:ea typeface="Maven Pro"/>
                <a:cs typeface="Maven Pro"/>
                <a:sym typeface="Share Tech"/>
              </a:rPr>
              <a:t> Index= 1- ∑jPj2</a:t>
            </a:r>
          </a:p>
          <a:p>
            <a:endParaRPr lang="en-US" dirty="0"/>
          </a:p>
          <a:p>
            <a:endParaRPr lang="en-US" dirty="0"/>
          </a:p>
        </p:txBody>
      </p:sp>
    </p:spTree>
    <p:extLst>
      <p:ext uri="{BB962C8B-B14F-4D97-AF65-F5344CB8AC3E}">
        <p14:creationId xmlns:p14="http://schemas.microsoft.com/office/powerpoint/2010/main" val="159599935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593"/>
        <p:cNvGrpSpPr/>
        <p:nvPr/>
      </p:nvGrpSpPr>
      <p:grpSpPr>
        <a:xfrm>
          <a:off x="0" y="0"/>
          <a:ext cx="0" cy="0"/>
          <a:chOff x="0" y="0"/>
          <a:chExt cx="0" cy="0"/>
        </a:xfrm>
      </p:grpSpPr>
      <p:sp>
        <p:nvSpPr>
          <p:cNvPr id="1595" name="Google Shape;1595;p51"/>
          <p:cNvSpPr txBox="1"/>
          <p:nvPr/>
        </p:nvSpPr>
        <p:spPr>
          <a:xfrm>
            <a:off x="869100" y="937040"/>
            <a:ext cx="77106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sz="2400" dirty="0">
              <a:solidFill>
                <a:srgbClr val="FFFFFF"/>
              </a:solidFill>
            </a:endParaRPr>
          </a:p>
        </p:txBody>
      </p:sp>
      <p:sp>
        <p:nvSpPr>
          <p:cNvPr id="2" name="TextBox 1"/>
          <p:cNvSpPr txBox="1"/>
          <p:nvPr/>
        </p:nvSpPr>
        <p:spPr>
          <a:xfrm>
            <a:off x="304800" y="285750"/>
            <a:ext cx="4114800" cy="3539430"/>
          </a:xfrm>
          <a:prstGeom prst="rect">
            <a:avLst/>
          </a:prstGeom>
          <a:noFill/>
        </p:spPr>
        <p:txBody>
          <a:bodyPr wrap="square" rtlCol="0">
            <a:spAutoFit/>
          </a:bodyPr>
          <a:lstStyle/>
          <a:p>
            <a:r>
              <a:rPr lang="en-US" dirty="0" smtClean="0">
                <a:solidFill>
                  <a:schemeClr val="lt1"/>
                </a:solidFill>
                <a:latin typeface="Maven Pro"/>
                <a:ea typeface="Maven Pro"/>
                <a:cs typeface="Maven Pro"/>
                <a:sym typeface="Maven Pro"/>
              </a:rPr>
              <a:t>3</a:t>
            </a:r>
            <a:r>
              <a:rPr lang="en-US" dirty="0" smtClean="0">
                <a:solidFill>
                  <a:schemeClr val="lt1"/>
                </a:solidFill>
                <a:latin typeface="Maven Pro"/>
                <a:ea typeface="Maven Pro"/>
                <a:cs typeface="Maven Pro"/>
                <a:sym typeface="Maven Pro"/>
              </a:rPr>
              <a:t>. Random </a:t>
            </a:r>
            <a:r>
              <a:rPr lang="en-US" dirty="0">
                <a:solidFill>
                  <a:schemeClr val="lt1"/>
                </a:solidFill>
                <a:latin typeface="Maven Pro"/>
                <a:ea typeface="Maven Pro"/>
                <a:cs typeface="Maven Pro"/>
                <a:sym typeface="Maven Pro"/>
              </a:rPr>
              <a:t>Forest</a:t>
            </a:r>
          </a:p>
          <a:p>
            <a:endParaRPr lang="en-US" dirty="0">
              <a:solidFill>
                <a:schemeClr val="lt1"/>
              </a:solidFill>
              <a:latin typeface="Maven Pro"/>
              <a:ea typeface="Maven Pro"/>
              <a:cs typeface="Maven Pro"/>
              <a:sym typeface="Maven Pro"/>
            </a:endParaRPr>
          </a:p>
          <a:p>
            <a:r>
              <a:rPr lang="en-US" dirty="0">
                <a:solidFill>
                  <a:schemeClr val="lt1"/>
                </a:solidFill>
                <a:latin typeface="Maven Pro"/>
                <a:ea typeface="Maven Pro"/>
                <a:cs typeface="Maven Pro"/>
                <a:sym typeface="Maven Pro"/>
              </a:rPr>
              <a:t>We know that a forest comprises numerous trees, and the more trees more it will be robust. Similarly, the greater the number of trees in a Random Forest Algorithm, the higher its accuracy and problem-solving ability.  Random Forest is a classifier that contains several decision trees on various subsets of the given dataset and takes the average to improve the predictive accuracy of that dataset. It is based on the concept  of ensemble learning which is a process of combining multiple classifiers to solve a complex problem and improve the performance of the model.</a:t>
            </a:r>
          </a:p>
          <a:p>
            <a:endParaRPr lang="en-US" dirty="0"/>
          </a:p>
        </p:txBody>
      </p:sp>
      <p:pic>
        <p:nvPicPr>
          <p:cNvPr id="6146" name="Picture 2" descr="Random Forest Simple Explanation. Understanding the Random Forest with an…  | by Will Koehrsen | 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669445"/>
            <a:ext cx="4372661" cy="315573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619"/>
        <p:cNvGrpSpPr/>
        <p:nvPr/>
      </p:nvGrpSpPr>
      <p:grpSpPr>
        <a:xfrm>
          <a:off x="0" y="0"/>
          <a:ext cx="0" cy="0"/>
          <a:chOff x="0" y="0"/>
          <a:chExt cx="0" cy="0"/>
        </a:xfrm>
      </p:grpSpPr>
      <p:sp>
        <p:nvSpPr>
          <p:cNvPr id="2" name="TextBox 1"/>
          <p:cNvSpPr txBox="1"/>
          <p:nvPr/>
        </p:nvSpPr>
        <p:spPr>
          <a:xfrm>
            <a:off x="304800" y="361950"/>
            <a:ext cx="6324600" cy="3754874"/>
          </a:xfrm>
          <a:prstGeom prst="rect">
            <a:avLst/>
          </a:prstGeom>
          <a:noFill/>
        </p:spPr>
        <p:txBody>
          <a:bodyPr wrap="square" rtlCol="0">
            <a:spAutoFit/>
          </a:bodyPr>
          <a:lstStyle/>
          <a:p>
            <a:r>
              <a:rPr lang="en-US" dirty="0">
                <a:solidFill>
                  <a:schemeClr val="lt1"/>
                </a:solidFill>
                <a:latin typeface="Maven Pro"/>
                <a:ea typeface="Maven Pro"/>
                <a:cs typeface="Maven Pro"/>
              </a:rPr>
              <a:t>Ensemble Techniques</a:t>
            </a:r>
            <a:r>
              <a:rPr lang="en-US" dirty="0" smtClean="0">
                <a:solidFill>
                  <a:schemeClr val="lt1"/>
                </a:solidFill>
                <a:latin typeface="Maven Pro"/>
                <a:ea typeface="Maven Pro"/>
                <a:cs typeface="Maven Pro"/>
              </a:rPr>
              <a:t>:</a:t>
            </a:r>
          </a:p>
          <a:p>
            <a:endParaRPr lang="en-US" dirty="0">
              <a:solidFill>
                <a:schemeClr val="lt1"/>
              </a:solidFill>
              <a:latin typeface="Maven Pro"/>
              <a:ea typeface="Maven Pro"/>
              <a:cs typeface="Maven Pro"/>
            </a:endParaRPr>
          </a:p>
          <a:p>
            <a:r>
              <a:rPr lang="en-US" dirty="0">
                <a:solidFill>
                  <a:schemeClr val="lt1"/>
                </a:solidFill>
                <a:latin typeface="Maven Pro"/>
                <a:ea typeface="Maven Pro"/>
                <a:cs typeface="Maven Pro"/>
              </a:rPr>
              <a:t>Ensemble simply means combining multiple models. Thus a collection of models is used to make predictions rather than an individual model.</a:t>
            </a:r>
          </a:p>
          <a:p>
            <a:endParaRPr lang="en-US" dirty="0">
              <a:solidFill>
                <a:schemeClr val="lt1"/>
              </a:solidFill>
              <a:latin typeface="Maven Pro"/>
              <a:ea typeface="Maven Pro"/>
              <a:cs typeface="Maven Pro"/>
            </a:endParaRPr>
          </a:p>
          <a:p>
            <a:r>
              <a:rPr lang="en-US" dirty="0">
                <a:solidFill>
                  <a:schemeClr val="lt1"/>
                </a:solidFill>
                <a:latin typeface="Maven Pro"/>
                <a:ea typeface="Maven Pro"/>
                <a:cs typeface="Maven Pro"/>
              </a:rPr>
              <a:t>Ensemble uses two types of methods:</a:t>
            </a:r>
          </a:p>
          <a:p>
            <a:endParaRPr lang="en-US" dirty="0">
              <a:solidFill>
                <a:schemeClr val="lt1"/>
              </a:solidFill>
              <a:latin typeface="Maven Pro"/>
              <a:ea typeface="Maven Pro"/>
              <a:cs typeface="Maven Pro"/>
            </a:endParaRPr>
          </a:p>
          <a:p>
            <a:r>
              <a:rPr lang="en-US" dirty="0">
                <a:solidFill>
                  <a:schemeClr val="lt1"/>
                </a:solidFill>
                <a:latin typeface="Maven Pro"/>
                <a:ea typeface="Maven Pro"/>
                <a:cs typeface="Maven Pro"/>
              </a:rPr>
              <a:t>Bagging</a:t>
            </a:r>
          </a:p>
          <a:p>
            <a:r>
              <a:rPr lang="en-US" dirty="0">
                <a:solidFill>
                  <a:schemeClr val="lt1"/>
                </a:solidFill>
                <a:latin typeface="Maven Pro"/>
                <a:ea typeface="Maven Pro"/>
                <a:cs typeface="Maven Pro"/>
              </a:rPr>
              <a:t>It creates a different training subset from sample training data with replacement &amp; the final output is based on majority voting. For example,  Random Forest.</a:t>
            </a:r>
          </a:p>
          <a:p>
            <a:endParaRPr lang="en-US" dirty="0">
              <a:solidFill>
                <a:schemeClr val="lt1"/>
              </a:solidFill>
              <a:latin typeface="Maven Pro"/>
              <a:ea typeface="Maven Pro"/>
              <a:cs typeface="Maven Pro"/>
            </a:endParaRPr>
          </a:p>
          <a:p>
            <a:r>
              <a:rPr lang="en-US" dirty="0">
                <a:solidFill>
                  <a:schemeClr val="lt1"/>
                </a:solidFill>
                <a:latin typeface="Maven Pro"/>
                <a:ea typeface="Maven Pro"/>
                <a:cs typeface="Maven Pro"/>
              </a:rPr>
              <a:t>Boosting</a:t>
            </a:r>
          </a:p>
          <a:p>
            <a:r>
              <a:rPr lang="en-US" dirty="0">
                <a:solidFill>
                  <a:schemeClr val="lt1"/>
                </a:solidFill>
                <a:latin typeface="Maven Pro"/>
                <a:ea typeface="Maven Pro"/>
                <a:cs typeface="Maven Pro"/>
              </a:rPr>
              <a:t>It combines weak learners into strong learners by creating sequential models such that the final model has the highest accuracy. For example,  ADA BOOST, XG BOOST.</a:t>
            </a:r>
          </a:p>
          <a:p>
            <a:endParaRPr lang="en-US" b="1"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p26"/>
          <p:cNvSpPr txBox="1">
            <a:spLocks noGrp="1"/>
          </p:cNvSpPr>
          <p:nvPr>
            <p:ph type="body" idx="1"/>
          </p:nvPr>
        </p:nvSpPr>
        <p:spPr>
          <a:xfrm>
            <a:off x="597375" y="1063525"/>
            <a:ext cx="7866900" cy="3786900"/>
          </a:xfrm>
          <a:prstGeom prst="rect">
            <a:avLst/>
          </a:prstGeom>
        </p:spPr>
        <p:txBody>
          <a:bodyPr spcFirstLastPara="1" wrap="square" lIns="91425" tIns="91425" rIns="91425" bIns="91425" anchor="t" anchorCtr="0">
            <a:noAutofit/>
          </a:bodyPr>
          <a:lstStyle/>
          <a:p>
            <a:pPr marL="0" lvl="0" indent="0">
              <a:buNone/>
            </a:pPr>
            <a:r>
              <a:rPr lang="en-US" sz="1400" dirty="0"/>
              <a:t>Cardiac arrest in newborn babies is an alarming yet typical medical emergency. Early detection is critical for providing these babies with the best care and treatment. Recent research has focused on identifying the potential indicators and biomarkers of cardiac arrest in newborn babies and developing accurate and efficient diagnostic tools for early detection. An array of imaging techniques, such as echocardiography and computed tomography may help provide early detection of cardiac arrest. This research aims to develop a Cardiac Machine Learning model (CMLM) using statistical models for the early detection of cardiac arrest in newborn babies in the Cardiac Intensive Care Unit (CICU). The cardiac arrest events were identified using a combination of the neonate’s physiological parameters. Statistical modeling techniques, such as logistic regression and support vector machines, were used to construct predictive models for cardiac arrest. The proposed model will be used in the CICU to enable early </a:t>
            </a:r>
            <a:r>
              <a:rPr lang="en-US" sz="1400" dirty="0" smtClean="0"/>
              <a:t>detection </a:t>
            </a:r>
            <a:r>
              <a:rPr lang="en-US" sz="1400" dirty="0"/>
              <a:t>of cardiac arrest in newborn </a:t>
            </a:r>
            <a:r>
              <a:rPr lang="en-US" sz="1400" dirty="0" smtClean="0"/>
              <a:t>babies.</a:t>
            </a:r>
            <a:endParaRPr sz="1400" dirty="0"/>
          </a:p>
        </p:txBody>
      </p:sp>
      <p:sp>
        <p:nvSpPr>
          <p:cNvPr id="467" name="Google Shape;467;p26"/>
          <p:cNvSpPr txBox="1">
            <a:spLocks noGrp="1"/>
          </p:cNvSpPr>
          <p:nvPr>
            <p:ph type="ctrTitle"/>
          </p:nvPr>
        </p:nvSpPr>
        <p:spPr>
          <a:xfrm>
            <a:off x="618825" y="411675"/>
            <a:ext cx="47277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smtClean="0"/>
              <a:t>ABSTRACT</a:t>
            </a:r>
            <a:endParaRPr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956"/>
        <p:cNvGrpSpPr/>
        <p:nvPr/>
      </p:nvGrpSpPr>
      <p:grpSpPr>
        <a:xfrm>
          <a:off x="0" y="0"/>
          <a:ext cx="0" cy="0"/>
          <a:chOff x="0" y="0"/>
          <a:chExt cx="0" cy="0"/>
        </a:xfrm>
      </p:grpSpPr>
      <p:pic>
        <p:nvPicPr>
          <p:cNvPr id="8453" name="Picture 2" descr="Ensemble methods: Bagging and boosting - ppt downloa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5987" y="438150"/>
            <a:ext cx="7312025" cy="4130088"/>
          </a:xfrm>
          <a:prstGeom prst="rect">
            <a:avLst/>
          </a:prstGeom>
          <a:extLst/>
        </p:spPr>
        <p:style>
          <a:lnRef idx="1">
            <a:schemeClr val="dk1"/>
          </a:lnRef>
          <a:fillRef idx="2">
            <a:schemeClr val="dk1"/>
          </a:fillRef>
          <a:effectRef idx="1">
            <a:schemeClr val="dk1"/>
          </a:effectRef>
          <a:fontRef idx="minor">
            <a:schemeClr val="dk1"/>
          </a:fontRef>
        </p:style>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8456"/>
        <p:cNvGrpSpPr/>
        <p:nvPr/>
      </p:nvGrpSpPr>
      <p:grpSpPr>
        <a:xfrm>
          <a:off x="0" y="0"/>
          <a:ext cx="0" cy="0"/>
          <a:chOff x="0" y="0"/>
          <a:chExt cx="0" cy="0"/>
        </a:xfrm>
      </p:grpSpPr>
      <p:sp>
        <p:nvSpPr>
          <p:cNvPr id="2" name="Rectangle 1"/>
          <p:cNvSpPr/>
          <p:nvPr/>
        </p:nvSpPr>
        <p:spPr>
          <a:xfrm>
            <a:off x="533400" y="361950"/>
            <a:ext cx="6172200" cy="3069174"/>
          </a:xfrm>
          <a:prstGeom prst="rect">
            <a:avLst/>
          </a:prstGeom>
        </p:spPr>
        <p:txBody>
          <a:bodyPr wrap="square">
            <a:spAutoFit/>
          </a:bodyPr>
          <a:lstStyle/>
          <a:p>
            <a:r>
              <a:rPr lang="en-US" dirty="0">
                <a:solidFill>
                  <a:schemeClr val="lt1"/>
                </a:solidFill>
                <a:latin typeface="Maven Pro"/>
                <a:ea typeface="Maven Pro"/>
                <a:cs typeface="Maven Pro"/>
              </a:rPr>
              <a:t>How to build Random Forest</a:t>
            </a:r>
          </a:p>
          <a:p>
            <a:endParaRPr lang="en-US" dirty="0">
              <a:solidFill>
                <a:schemeClr val="lt1"/>
              </a:solidFill>
              <a:latin typeface="Maven Pro"/>
              <a:ea typeface="Maven Pro"/>
              <a:cs typeface="Maven Pro"/>
            </a:endParaRPr>
          </a:p>
          <a:p>
            <a:pPr>
              <a:lnSpc>
                <a:spcPct val="150000"/>
              </a:lnSpc>
            </a:pPr>
            <a:r>
              <a:rPr lang="en-US" dirty="0">
                <a:solidFill>
                  <a:schemeClr val="lt1"/>
                </a:solidFill>
                <a:latin typeface="Maven Pro"/>
                <a:ea typeface="Maven Pro"/>
                <a:cs typeface="Maven Pro"/>
              </a:rPr>
              <a:t>Step 1: In the Random forest model, a subset of data points and a subset of features is selected for constructing each decision tree. Simply put, n random records and m features are taken from the data set having k number of records.</a:t>
            </a:r>
          </a:p>
          <a:p>
            <a:pPr>
              <a:lnSpc>
                <a:spcPct val="150000"/>
              </a:lnSpc>
            </a:pPr>
            <a:r>
              <a:rPr lang="en-US" dirty="0">
                <a:solidFill>
                  <a:schemeClr val="lt1"/>
                </a:solidFill>
                <a:latin typeface="Maven Pro"/>
                <a:ea typeface="Maven Pro"/>
                <a:cs typeface="Maven Pro"/>
              </a:rPr>
              <a:t>Step 2: Individual decision trees are constructed for each sample.</a:t>
            </a:r>
          </a:p>
          <a:p>
            <a:pPr>
              <a:lnSpc>
                <a:spcPct val="150000"/>
              </a:lnSpc>
            </a:pPr>
            <a:r>
              <a:rPr lang="en-US" dirty="0">
                <a:solidFill>
                  <a:schemeClr val="lt1"/>
                </a:solidFill>
                <a:latin typeface="Maven Pro"/>
                <a:ea typeface="Maven Pro"/>
                <a:cs typeface="Maven Pro"/>
              </a:rPr>
              <a:t>Step 3: Each decision tree will generate an output.</a:t>
            </a:r>
          </a:p>
          <a:p>
            <a:pPr>
              <a:lnSpc>
                <a:spcPct val="150000"/>
              </a:lnSpc>
            </a:pPr>
            <a:r>
              <a:rPr lang="en-US" dirty="0">
                <a:solidFill>
                  <a:schemeClr val="lt1"/>
                </a:solidFill>
                <a:latin typeface="Maven Pro"/>
                <a:ea typeface="Maven Pro"/>
                <a:cs typeface="Maven Pro"/>
              </a:rPr>
              <a:t>Step 4: Final output is considered based on Majority Voting or Averaging for Classification and regression, respectively.</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8883"/>
        <p:cNvGrpSpPr/>
        <p:nvPr/>
      </p:nvGrpSpPr>
      <p:grpSpPr>
        <a:xfrm>
          <a:off x="0" y="0"/>
          <a:ext cx="0" cy="0"/>
          <a:chOff x="0" y="0"/>
          <a:chExt cx="0" cy="0"/>
        </a:xfrm>
      </p:grpSpPr>
      <p:pic>
        <p:nvPicPr>
          <p:cNvPr id="161" name="Picture 2" descr="instance random fores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50252" y="361950"/>
            <a:ext cx="6413017" cy="4343400"/>
          </a:xfrm>
          <a:prstGeom prst="rect">
            <a:avLst/>
          </a:prstGeom>
          <a:extLst/>
        </p:spPr>
        <p:style>
          <a:lnRef idx="2">
            <a:schemeClr val="accent1">
              <a:shade val="50000"/>
            </a:schemeClr>
          </a:lnRef>
          <a:fillRef idx="1">
            <a:schemeClr val="accent1"/>
          </a:fillRef>
          <a:effectRef idx="0">
            <a:schemeClr val="accent1"/>
          </a:effectRef>
          <a:fontRef idx="minor">
            <a:schemeClr val="lt1"/>
          </a:fontRef>
        </p:style>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593"/>
        <p:cNvGrpSpPr/>
        <p:nvPr/>
      </p:nvGrpSpPr>
      <p:grpSpPr>
        <a:xfrm>
          <a:off x="0" y="0"/>
          <a:ext cx="0" cy="0"/>
          <a:chOff x="0" y="0"/>
          <a:chExt cx="0" cy="0"/>
        </a:xfrm>
      </p:grpSpPr>
      <p:sp>
        <p:nvSpPr>
          <p:cNvPr id="1595" name="Google Shape;1595;p51"/>
          <p:cNvSpPr txBox="1"/>
          <p:nvPr/>
        </p:nvSpPr>
        <p:spPr>
          <a:xfrm>
            <a:off x="869100" y="937040"/>
            <a:ext cx="77106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sz="2400" dirty="0">
              <a:solidFill>
                <a:srgbClr val="FFFFFF"/>
              </a:solidFill>
            </a:endParaRPr>
          </a:p>
        </p:txBody>
      </p:sp>
      <p:sp>
        <p:nvSpPr>
          <p:cNvPr id="2" name="TextBox 1"/>
          <p:cNvSpPr txBox="1"/>
          <p:nvPr/>
        </p:nvSpPr>
        <p:spPr>
          <a:xfrm>
            <a:off x="304800" y="285750"/>
            <a:ext cx="4114800" cy="2462213"/>
          </a:xfrm>
          <a:prstGeom prst="rect">
            <a:avLst/>
          </a:prstGeom>
          <a:noFill/>
        </p:spPr>
        <p:txBody>
          <a:bodyPr wrap="square" rtlCol="0">
            <a:spAutoFit/>
          </a:bodyPr>
          <a:lstStyle/>
          <a:p>
            <a:r>
              <a:rPr lang="en-US" dirty="0">
                <a:solidFill>
                  <a:schemeClr val="lt1"/>
                </a:solidFill>
                <a:latin typeface="Maven Pro"/>
                <a:ea typeface="Maven Pro"/>
                <a:cs typeface="Maven Pro"/>
                <a:sym typeface="Maven Pro"/>
              </a:rPr>
              <a:t>4</a:t>
            </a:r>
            <a:r>
              <a:rPr lang="en-US" dirty="0" smtClean="0">
                <a:solidFill>
                  <a:schemeClr val="lt1"/>
                </a:solidFill>
                <a:latin typeface="Maven Pro"/>
                <a:ea typeface="Maven Pro"/>
                <a:cs typeface="Maven Pro"/>
                <a:sym typeface="Maven Pro"/>
              </a:rPr>
              <a:t>.Support </a:t>
            </a:r>
            <a:r>
              <a:rPr lang="en-US" dirty="0" smtClean="0">
                <a:solidFill>
                  <a:schemeClr val="lt1"/>
                </a:solidFill>
                <a:latin typeface="Maven Pro"/>
                <a:ea typeface="Maven Pro"/>
                <a:cs typeface="Maven Pro"/>
                <a:sym typeface="Maven Pro"/>
              </a:rPr>
              <a:t>vector machine</a:t>
            </a:r>
            <a:endParaRPr lang="en-US" dirty="0">
              <a:solidFill>
                <a:schemeClr val="lt1"/>
              </a:solidFill>
              <a:latin typeface="Maven Pro"/>
              <a:ea typeface="Maven Pro"/>
              <a:cs typeface="Maven Pro"/>
              <a:sym typeface="Maven Pro"/>
            </a:endParaRPr>
          </a:p>
          <a:p>
            <a:endParaRPr lang="en-US" dirty="0">
              <a:solidFill>
                <a:schemeClr val="lt1"/>
              </a:solidFill>
              <a:latin typeface="Maven Pro"/>
              <a:ea typeface="Maven Pro"/>
              <a:cs typeface="Maven Pro"/>
              <a:sym typeface="Maven Pro"/>
            </a:endParaRPr>
          </a:p>
          <a:p>
            <a:r>
              <a:rPr lang="en-US" dirty="0">
                <a:solidFill>
                  <a:schemeClr val="lt1"/>
                </a:solidFill>
                <a:latin typeface="Maven Pro"/>
                <a:ea typeface="Maven Pro"/>
                <a:cs typeface="Maven Pro"/>
              </a:rPr>
              <a:t>Support Vector Machine (SVM) is a supervised machine learning algorithm used for both classification and regression. Though we say regression problems as well it’s best suited for classification. The main objective of the SVM algorithm is to find the optimal </a:t>
            </a:r>
            <a:r>
              <a:rPr lang="en-US" dirty="0" err="1">
                <a:solidFill>
                  <a:schemeClr val="lt1"/>
                </a:solidFill>
                <a:latin typeface="Maven Pro"/>
                <a:ea typeface="Maven Pro"/>
                <a:cs typeface="Maven Pro"/>
              </a:rPr>
              <a:t>hyperplane</a:t>
            </a:r>
            <a:r>
              <a:rPr lang="en-US" dirty="0">
                <a:solidFill>
                  <a:schemeClr val="lt1"/>
                </a:solidFill>
                <a:latin typeface="Maven Pro"/>
                <a:ea typeface="Maven Pro"/>
                <a:cs typeface="Maven Pro"/>
              </a:rPr>
              <a:t> in an N-dimensional space that can separate the data points in different classes in the feature space.</a:t>
            </a:r>
          </a:p>
          <a:p>
            <a:endParaRPr lang="en-US" dirty="0"/>
          </a:p>
        </p:txBody>
      </p:sp>
      <p:pic>
        <p:nvPicPr>
          <p:cNvPr id="5"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46797" r="3950"/>
          <a:stretch/>
        </p:blipFill>
        <p:spPr bwMode="auto">
          <a:xfrm>
            <a:off x="5410199" y="297180"/>
            <a:ext cx="3202663" cy="3557674"/>
          </a:xfrm>
          <a:prstGeom prst="rect">
            <a:avLst/>
          </a:prstGeom>
          <a:ln/>
          <a:extLst/>
        </p:spPr>
        <p:style>
          <a:lnRef idx="0">
            <a:schemeClr val="accent2"/>
          </a:lnRef>
          <a:fillRef idx="3">
            <a:schemeClr val="accent2"/>
          </a:fillRef>
          <a:effectRef idx="3">
            <a:schemeClr val="accent2"/>
          </a:effectRef>
          <a:fontRef idx="minor">
            <a:schemeClr val="lt1"/>
          </a:fontRef>
        </p:style>
      </p:pic>
    </p:spTree>
    <p:extLst>
      <p:ext uri="{BB962C8B-B14F-4D97-AF65-F5344CB8AC3E}">
        <p14:creationId xmlns:p14="http://schemas.microsoft.com/office/powerpoint/2010/main" val="281530366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9046"/>
        <p:cNvGrpSpPr/>
        <p:nvPr/>
      </p:nvGrpSpPr>
      <p:grpSpPr>
        <a:xfrm>
          <a:off x="0" y="0"/>
          <a:ext cx="0" cy="0"/>
          <a:chOff x="0" y="0"/>
          <a:chExt cx="0" cy="0"/>
        </a:xfrm>
      </p:grpSpPr>
      <p:pic>
        <p:nvPicPr>
          <p:cNvPr id="400" name="Picture 2" descr="Support Vector Machine (SVM) Python Example - Analytics Yogi"/>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742950"/>
            <a:ext cx="5310156" cy="3657600"/>
          </a:xfrm>
          <a:prstGeom prst="rect">
            <a:avLst/>
          </a:prstGeom>
          <a:extLst/>
        </p:spPr>
        <p:style>
          <a:lnRef idx="3">
            <a:schemeClr val="lt1"/>
          </a:lnRef>
          <a:fillRef idx="1">
            <a:schemeClr val="accent2"/>
          </a:fillRef>
          <a:effectRef idx="1">
            <a:schemeClr val="accent2"/>
          </a:effectRef>
          <a:fontRef idx="minor">
            <a:schemeClr val="lt1"/>
          </a:fontRef>
        </p:style>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859D3E10-7871-A363-27B0-F3D0B3D8C0BC}"/>
            </a:ext>
          </a:extLst>
        </p:cNvPr>
        <p:cNvGrpSpPr/>
        <p:nvPr/>
      </p:nvGrpSpPr>
      <p:grpSpPr>
        <a:xfrm>
          <a:off x="0" y="0"/>
          <a:ext cx="0" cy="0"/>
          <a:chOff x="0" y="0"/>
          <a:chExt cx="0" cy="0"/>
        </a:xfrm>
      </p:grpSpPr>
      <p:sp>
        <p:nvSpPr>
          <p:cNvPr id="3" name="Rectangle 2"/>
          <p:cNvSpPr/>
          <p:nvPr/>
        </p:nvSpPr>
        <p:spPr>
          <a:xfrm>
            <a:off x="457200" y="914400"/>
            <a:ext cx="4343400" cy="3754874"/>
          </a:xfrm>
          <a:prstGeom prst="rect">
            <a:avLst/>
          </a:prstGeom>
        </p:spPr>
        <p:txBody>
          <a:bodyPr wrap="square">
            <a:spAutoFit/>
          </a:bodyPr>
          <a:lstStyle/>
          <a:p>
            <a:r>
              <a:rPr lang="en-US" dirty="0" err="1">
                <a:solidFill>
                  <a:schemeClr val="lt1"/>
                </a:solidFill>
                <a:latin typeface="Maven Pro"/>
                <a:ea typeface="Maven Pro"/>
                <a:cs typeface="Maven Pro"/>
              </a:rPr>
              <a:t>Hyperplane</a:t>
            </a:r>
            <a:r>
              <a:rPr lang="en-US" dirty="0">
                <a:solidFill>
                  <a:schemeClr val="lt1"/>
                </a:solidFill>
                <a:latin typeface="Maven Pro"/>
                <a:ea typeface="Maven Pro"/>
                <a:cs typeface="Maven Pro"/>
              </a:rPr>
              <a:t>: </a:t>
            </a:r>
            <a:r>
              <a:rPr lang="en-US" dirty="0" err="1">
                <a:solidFill>
                  <a:schemeClr val="lt1"/>
                </a:solidFill>
                <a:latin typeface="Maven Pro"/>
                <a:ea typeface="Maven Pro"/>
                <a:cs typeface="Maven Pro"/>
              </a:rPr>
              <a:t>Hyperplane</a:t>
            </a:r>
            <a:r>
              <a:rPr lang="en-US" dirty="0">
                <a:solidFill>
                  <a:schemeClr val="lt1"/>
                </a:solidFill>
                <a:latin typeface="Maven Pro"/>
                <a:ea typeface="Maven Pro"/>
                <a:cs typeface="Maven Pro"/>
              </a:rPr>
              <a:t> is the decision boundary that is used to separate the data points of different classes in a feature space.</a:t>
            </a:r>
          </a:p>
          <a:p>
            <a:endParaRPr lang="en-US" dirty="0">
              <a:solidFill>
                <a:schemeClr val="lt1"/>
              </a:solidFill>
              <a:latin typeface="Maven Pro"/>
              <a:ea typeface="Maven Pro"/>
              <a:cs typeface="Maven Pro"/>
            </a:endParaRPr>
          </a:p>
          <a:p>
            <a:endParaRPr lang="en-US" dirty="0">
              <a:solidFill>
                <a:schemeClr val="lt1"/>
              </a:solidFill>
              <a:latin typeface="Maven Pro"/>
              <a:ea typeface="Maven Pro"/>
              <a:cs typeface="Maven Pro"/>
            </a:endParaRPr>
          </a:p>
          <a:p>
            <a:r>
              <a:rPr lang="en-US" dirty="0">
                <a:solidFill>
                  <a:schemeClr val="lt1"/>
                </a:solidFill>
                <a:latin typeface="Maven Pro"/>
                <a:ea typeface="Maven Pro"/>
                <a:cs typeface="Maven Pro"/>
              </a:rPr>
              <a:t>When we plot  the data points in a 2-dimensional graph we call decision boundary a straight line but if we have more dimensions, we call this decision boundary a “</a:t>
            </a:r>
            <a:r>
              <a:rPr lang="en-US" dirty="0" err="1">
                <a:solidFill>
                  <a:schemeClr val="lt1"/>
                </a:solidFill>
                <a:latin typeface="Maven Pro"/>
                <a:ea typeface="Maven Pro"/>
                <a:cs typeface="Maven Pro"/>
              </a:rPr>
              <a:t>hyperplane</a:t>
            </a:r>
            <a:r>
              <a:rPr lang="en-US" dirty="0">
                <a:solidFill>
                  <a:schemeClr val="lt1"/>
                </a:solidFill>
                <a:latin typeface="Maven Pro"/>
                <a:ea typeface="Maven Pro"/>
                <a:cs typeface="Maven Pro"/>
              </a:rPr>
              <a:t>”.</a:t>
            </a:r>
          </a:p>
          <a:p>
            <a:endParaRPr lang="en-US" dirty="0">
              <a:solidFill>
                <a:schemeClr val="lt1"/>
              </a:solidFill>
              <a:latin typeface="Maven Pro"/>
              <a:ea typeface="Maven Pro"/>
              <a:cs typeface="Maven Pro"/>
            </a:endParaRPr>
          </a:p>
          <a:p>
            <a:r>
              <a:rPr lang="en-US" dirty="0">
                <a:solidFill>
                  <a:schemeClr val="lt1"/>
                </a:solidFill>
                <a:latin typeface="Maven Pro"/>
                <a:ea typeface="Maven Pro"/>
                <a:cs typeface="Maven Pro"/>
              </a:rPr>
              <a:t>There can be multiple lines/decision boundaries to segregate the classes in n-dimensional space, but we need to find out the best decision boundary that helps to classify the data points. This best boundary is known as the </a:t>
            </a:r>
            <a:r>
              <a:rPr lang="en-US" dirty="0" err="1">
                <a:solidFill>
                  <a:schemeClr val="lt1"/>
                </a:solidFill>
                <a:latin typeface="Maven Pro"/>
                <a:ea typeface="Maven Pro"/>
                <a:cs typeface="Maven Pro"/>
              </a:rPr>
              <a:t>hyperplane</a:t>
            </a:r>
            <a:r>
              <a:rPr lang="en-US" dirty="0">
                <a:solidFill>
                  <a:schemeClr val="lt1"/>
                </a:solidFill>
                <a:latin typeface="Maven Pro"/>
                <a:ea typeface="Maven Pro"/>
                <a:cs typeface="Maven Pro"/>
              </a:rPr>
              <a:t> of SVM.</a:t>
            </a:r>
          </a:p>
          <a:p>
            <a:r>
              <a:rPr lang="en-US" dirty="0"/>
              <a:t/>
            </a:r>
            <a:br>
              <a:rPr lang="en-US" dirty="0"/>
            </a:br>
            <a:endParaRPr lang="en-US" dirty="0"/>
          </a:p>
        </p:txBody>
      </p:sp>
      <p:pic>
        <p:nvPicPr>
          <p:cNvPr id="9218" name="Picture 2" descr="Support Vector Machine (SVM) - easily explained! | Data Basecam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05400" y="1028700"/>
            <a:ext cx="3810000" cy="28575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304800" y="361950"/>
            <a:ext cx="3211135" cy="307777"/>
          </a:xfrm>
          <a:prstGeom prst="rect">
            <a:avLst/>
          </a:prstGeom>
        </p:spPr>
        <p:txBody>
          <a:bodyPr wrap="none">
            <a:spAutoFit/>
          </a:bodyPr>
          <a:lstStyle/>
          <a:p>
            <a:pPr fontAlgn="base"/>
            <a:r>
              <a:rPr lang="en-US" dirty="0">
                <a:solidFill>
                  <a:schemeClr val="lt1"/>
                </a:solidFill>
                <a:latin typeface="Maven Pro"/>
                <a:ea typeface="Maven Pro"/>
                <a:cs typeface="Maven Pro"/>
              </a:rPr>
              <a:t>Support Vector Machine Terminology</a:t>
            </a:r>
          </a:p>
        </p:txBody>
      </p:sp>
    </p:spTree>
    <p:extLst>
      <p:ext uri="{BB962C8B-B14F-4D97-AF65-F5344CB8AC3E}">
        <p14:creationId xmlns:p14="http://schemas.microsoft.com/office/powerpoint/2010/main" val="372014819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859D3E10-7871-A363-27B0-F3D0B3D8C0BC}"/>
            </a:ext>
          </a:extLst>
        </p:cNvPr>
        <p:cNvGrpSpPr/>
        <p:nvPr/>
      </p:nvGrpSpPr>
      <p:grpSpPr>
        <a:xfrm>
          <a:off x="0" y="0"/>
          <a:ext cx="0" cy="0"/>
          <a:chOff x="0" y="0"/>
          <a:chExt cx="0" cy="0"/>
        </a:xfrm>
      </p:grpSpPr>
      <p:sp>
        <p:nvSpPr>
          <p:cNvPr id="5" name="Rectangle 4"/>
          <p:cNvSpPr/>
          <p:nvPr/>
        </p:nvSpPr>
        <p:spPr>
          <a:xfrm>
            <a:off x="304800" y="133350"/>
            <a:ext cx="8382000" cy="1815882"/>
          </a:xfrm>
          <a:prstGeom prst="rect">
            <a:avLst/>
          </a:prstGeom>
        </p:spPr>
        <p:txBody>
          <a:bodyPr wrap="square">
            <a:spAutoFit/>
          </a:bodyPr>
          <a:lstStyle/>
          <a:p>
            <a:pPr fontAlgn="base"/>
            <a:endParaRPr lang="en-US" dirty="0">
              <a:solidFill>
                <a:schemeClr val="lt1"/>
              </a:solidFill>
              <a:latin typeface="Maven Pro"/>
              <a:ea typeface="Maven Pro"/>
              <a:cs typeface="Maven Pro"/>
            </a:endParaRPr>
          </a:p>
          <a:p>
            <a:pPr fontAlgn="base"/>
            <a:r>
              <a:rPr lang="en-US" dirty="0">
                <a:solidFill>
                  <a:schemeClr val="lt1"/>
                </a:solidFill>
                <a:latin typeface="Maven Pro"/>
                <a:ea typeface="Maven Pro"/>
                <a:cs typeface="Maven Pro"/>
              </a:rPr>
              <a:t>Support Vectors: Support vectors are the closest data points to the </a:t>
            </a:r>
            <a:r>
              <a:rPr lang="en-US" dirty="0" err="1">
                <a:solidFill>
                  <a:schemeClr val="lt1"/>
                </a:solidFill>
                <a:latin typeface="Maven Pro"/>
                <a:ea typeface="Maven Pro"/>
                <a:cs typeface="Maven Pro"/>
              </a:rPr>
              <a:t>hyperplane</a:t>
            </a:r>
            <a:r>
              <a:rPr lang="en-US" dirty="0">
                <a:solidFill>
                  <a:schemeClr val="lt1"/>
                </a:solidFill>
                <a:latin typeface="Maven Pro"/>
                <a:ea typeface="Maven Pro"/>
                <a:cs typeface="Maven Pro"/>
              </a:rPr>
              <a:t>, which makes a critical role in deciding the </a:t>
            </a:r>
            <a:r>
              <a:rPr lang="en-US" dirty="0" err="1">
                <a:solidFill>
                  <a:schemeClr val="lt1"/>
                </a:solidFill>
                <a:latin typeface="Maven Pro"/>
                <a:ea typeface="Maven Pro"/>
                <a:cs typeface="Maven Pro"/>
              </a:rPr>
              <a:t>hyperplane</a:t>
            </a:r>
            <a:r>
              <a:rPr lang="en-US" dirty="0">
                <a:solidFill>
                  <a:schemeClr val="lt1"/>
                </a:solidFill>
                <a:latin typeface="Maven Pro"/>
                <a:ea typeface="Maven Pro"/>
                <a:cs typeface="Maven Pro"/>
              </a:rPr>
              <a:t> and margin. </a:t>
            </a:r>
          </a:p>
          <a:p>
            <a:pPr fontAlgn="base"/>
            <a:endParaRPr lang="en-US" dirty="0">
              <a:solidFill>
                <a:schemeClr val="lt1"/>
              </a:solidFill>
              <a:latin typeface="Maven Pro"/>
              <a:ea typeface="Maven Pro"/>
              <a:cs typeface="Maven Pro"/>
            </a:endParaRPr>
          </a:p>
          <a:p>
            <a:pPr fontAlgn="base"/>
            <a:r>
              <a:rPr lang="en-US" dirty="0">
                <a:solidFill>
                  <a:schemeClr val="lt1"/>
                </a:solidFill>
                <a:latin typeface="Maven Pro"/>
                <a:ea typeface="Maven Pro"/>
                <a:cs typeface="Maven Pro"/>
              </a:rPr>
              <a:t>Margin: Margin is the distance between the support vector and </a:t>
            </a:r>
            <a:r>
              <a:rPr lang="en-US" dirty="0" err="1">
                <a:solidFill>
                  <a:schemeClr val="lt1"/>
                </a:solidFill>
                <a:latin typeface="Maven Pro"/>
                <a:ea typeface="Maven Pro"/>
                <a:cs typeface="Maven Pro"/>
              </a:rPr>
              <a:t>hyperplane</a:t>
            </a:r>
            <a:r>
              <a:rPr lang="en-US" dirty="0">
                <a:solidFill>
                  <a:schemeClr val="lt1"/>
                </a:solidFill>
                <a:latin typeface="Maven Pro"/>
                <a:ea typeface="Maven Pro"/>
                <a:cs typeface="Maven Pro"/>
              </a:rPr>
              <a:t>. The main objective of the support vector machine algorithm is to maximize the margin. The wider margin indicates better classification performance.</a:t>
            </a:r>
          </a:p>
          <a:p>
            <a:pPr fontAlgn="base"/>
            <a:endParaRPr lang="en-US" dirty="0">
              <a:solidFill>
                <a:schemeClr val="lt1"/>
              </a:solidFill>
              <a:latin typeface="Maven Pro"/>
              <a:ea typeface="Maven Pro"/>
              <a:cs typeface="Maven Pro"/>
            </a:endParaRPr>
          </a:p>
        </p:txBody>
      </p:sp>
      <p:pic>
        <p:nvPicPr>
          <p:cNvPr id="6" name="Picture 2" descr="Support Vector Machine — Introduction to Machine Learning Algorithms | by  Rohith Gandhi | Towards Data Scienc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3300" y="2164676"/>
            <a:ext cx="7864997" cy="2566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737086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819"/>
        <p:cNvGrpSpPr/>
        <p:nvPr/>
      </p:nvGrpSpPr>
      <p:grpSpPr>
        <a:xfrm>
          <a:off x="0" y="0"/>
          <a:ext cx="0" cy="0"/>
          <a:chOff x="0" y="0"/>
          <a:chExt cx="0" cy="0"/>
        </a:xfrm>
      </p:grpSpPr>
      <p:sp>
        <p:nvSpPr>
          <p:cNvPr id="2" name="Rectangle 1"/>
          <p:cNvSpPr/>
          <p:nvPr/>
        </p:nvSpPr>
        <p:spPr>
          <a:xfrm>
            <a:off x="380999" y="133350"/>
            <a:ext cx="8458199" cy="1815882"/>
          </a:xfrm>
          <a:prstGeom prst="rect">
            <a:avLst/>
          </a:prstGeom>
        </p:spPr>
        <p:txBody>
          <a:bodyPr wrap="square">
            <a:spAutoFit/>
          </a:bodyPr>
          <a:lstStyle/>
          <a:p>
            <a:r>
              <a:rPr lang="en-US" dirty="0">
                <a:solidFill>
                  <a:schemeClr val="lt1"/>
                </a:solidFill>
                <a:latin typeface="Maven Pro"/>
                <a:ea typeface="Maven Pro"/>
                <a:cs typeface="Maven Pro"/>
              </a:rPr>
              <a:t>5.K-Nearest Neighbor</a:t>
            </a:r>
            <a:r>
              <a:rPr lang="en-US" dirty="0" smtClean="0">
                <a:solidFill>
                  <a:schemeClr val="lt1"/>
                </a:solidFill>
                <a:latin typeface="Maven Pro"/>
                <a:ea typeface="Maven Pro"/>
                <a:cs typeface="Maven Pro"/>
              </a:rPr>
              <a:t>:</a:t>
            </a:r>
          </a:p>
          <a:p>
            <a:endParaRPr lang="en-US" dirty="0">
              <a:solidFill>
                <a:schemeClr val="lt1"/>
              </a:solidFill>
              <a:latin typeface="Maven Pro"/>
              <a:ea typeface="Maven Pro"/>
              <a:cs typeface="Maven Pro"/>
            </a:endParaRPr>
          </a:p>
          <a:p>
            <a:r>
              <a:rPr lang="en-US" dirty="0">
                <a:solidFill>
                  <a:schemeClr val="lt1"/>
                </a:solidFill>
                <a:latin typeface="Maven Pro"/>
                <a:ea typeface="Maven Pro"/>
                <a:cs typeface="Maven Pro"/>
              </a:rPr>
              <a:t>K-Nearest Neighbors (KNN) is a simple and widely used machine learning algorithm for classification and</a:t>
            </a:r>
          </a:p>
          <a:p>
            <a:r>
              <a:rPr lang="en-US" dirty="0">
                <a:solidFill>
                  <a:schemeClr val="lt1"/>
                </a:solidFill>
                <a:latin typeface="Maven Pro"/>
                <a:ea typeface="Maven Pro"/>
                <a:cs typeface="Maven Pro"/>
              </a:rPr>
              <a:t>regression tasks. It belongs to the category of instance-based, lazy learning algorithms, meaning it</a:t>
            </a:r>
          </a:p>
          <a:p>
            <a:r>
              <a:rPr lang="en-US" dirty="0">
                <a:solidFill>
                  <a:schemeClr val="lt1"/>
                </a:solidFill>
                <a:latin typeface="Maven Pro"/>
                <a:ea typeface="Maven Pro"/>
                <a:cs typeface="Maven Pro"/>
              </a:rPr>
              <a:t>doesn't learn a specific model during training. Instead, it memorizes the training dataset and makes </a:t>
            </a:r>
          </a:p>
          <a:p>
            <a:r>
              <a:rPr lang="en-US" dirty="0">
                <a:solidFill>
                  <a:schemeClr val="lt1"/>
                </a:solidFill>
                <a:latin typeface="Maven Pro"/>
                <a:ea typeface="Maven Pro"/>
                <a:cs typeface="Maven Pro"/>
              </a:rPr>
              <a:t>predictions based on the similarity between new instances and previously seen instances.</a:t>
            </a:r>
          </a:p>
          <a:p>
            <a:endParaRPr lang="en-US" dirty="0"/>
          </a:p>
        </p:txBody>
      </p:sp>
      <p:pic>
        <p:nvPicPr>
          <p:cNvPr id="376" name="Picture 2" descr="A Complete Guide On KNN Algorithm In R With Examples | Edureka"/>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58243" y="1809750"/>
            <a:ext cx="6309357" cy="3048000"/>
          </a:xfrm>
          <a:prstGeom prst="rect">
            <a:avLst/>
          </a:prstGeom>
          <a:extLst/>
        </p:spPr>
        <p:style>
          <a:lnRef idx="1">
            <a:schemeClr val="accent3"/>
          </a:lnRef>
          <a:fillRef idx="2">
            <a:schemeClr val="accent3"/>
          </a:fillRef>
          <a:effectRef idx="1">
            <a:schemeClr val="accent3"/>
          </a:effectRef>
          <a:fontRef idx="minor">
            <a:schemeClr val="dk1"/>
          </a:fontRef>
        </p:style>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0196"/>
        <p:cNvGrpSpPr/>
        <p:nvPr/>
      </p:nvGrpSpPr>
      <p:grpSpPr>
        <a:xfrm>
          <a:off x="0" y="0"/>
          <a:ext cx="0" cy="0"/>
          <a:chOff x="0" y="0"/>
          <a:chExt cx="0" cy="0"/>
        </a:xfrm>
      </p:grpSpPr>
      <p:pic>
        <p:nvPicPr>
          <p:cNvPr id="429" name="Picture 7" descr="What Is Knn Algorithm In Machine Learning"/>
          <p:cNvPicPr>
            <a:picLocks noChangeAspect="1" noChangeArrowheads="1"/>
          </p:cNvPicPr>
          <p:nvPr/>
        </p:nvPicPr>
        <p:blipFill rotWithShape="1">
          <a:blip r:embed="rId3">
            <a:extLst>
              <a:ext uri="{28A0092B-C50C-407E-A947-70E740481C1C}">
                <a14:useLocalDpi xmlns:a14="http://schemas.microsoft.com/office/drawing/2010/main" val="0"/>
              </a:ext>
            </a:extLst>
          </a:blip>
          <a:srcRect t="8809"/>
          <a:stretch/>
        </p:blipFill>
        <p:spPr bwMode="auto">
          <a:xfrm>
            <a:off x="1243584" y="590550"/>
            <a:ext cx="6105525" cy="4419599"/>
          </a:xfrm>
          <a:prstGeom prst="rect">
            <a:avLst/>
          </a:prstGeom>
          <a:extLst/>
        </p:spPr>
        <p:style>
          <a:lnRef idx="1">
            <a:schemeClr val="accent2"/>
          </a:lnRef>
          <a:fillRef idx="2">
            <a:schemeClr val="accent2"/>
          </a:fillRef>
          <a:effectRef idx="1">
            <a:schemeClr val="accent2"/>
          </a:effectRef>
          <a:fontRef idx="minor">
            <a:schemeClr val="dk1"/>
          </a:fontRef>
        </p:style>
      </p:pic>
      <p:sp>
        <p:nvSpPr>
          <p:cNvPr id="2" name="Rectangle 1"/>
          <p:cNvSpPr/>
          <p:nvPr/>
        </p:nvSpPr>
        <p:spPr>
          <a:xfrm>
            <a:off x="457200" y="133350"/>
            <a:ext cx="1949573" cy="373244"/>
          </a:xfrm>
          <a:prstGeom prst="rect">
            <a:avLst/>
          </a:prstGeom>
        </p:spPr>
        <p:txBody>
          <a:bodyPr wrap="none">
            <a:spAutoFit/>
          </a:bodyPr>
          <a:lstStyle/>
          <a:p>
            <a:pPr>
              <a:lnSpc>
                <a:spcPct val="150000"/>
              </a:lnSpc>
            </a:pPr>
            <a:r>
              <a:rPr lang="en-US" dirty="0">
                <a:solidFill>
                  <a:schemeClr val="lt1"/>
                </a:solidFill>
                <a:latin typeface="Maven Pro"/>
                <a:ea typeface="Maven Pro"/>
                <a:cs typeface="Maven Pro"/>
              </a:rPr>
              <a:t>How does KNN work?</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0627"/>
        <p:cNvGrpSpPr/>
        <p:nvPr/>
      </p:nvGrpSpPr>
      <p:grpSpPr>
        <a:xfrm>
          <a:off x="0" y="0"/>
          <a:ext cx="0" cy="0"/>
          <a:chOff x="0" y="0"/>
          <a:chExt cx="0" cy="0"/>
        </a:xfrm>
      </p:grpSpPr>
      <p:pic>
        <p:nvPicPr>
          <p:cNvPr id="791" name="Picture 6" descr="Understanding KNN Algorithm and Its Role in Machine Learn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000" y="383134"/>
            <a:ext cx="7673465" cy="43434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71"/>
        <p:cNvGrpSpPr/>
        <p:nvPr/>
      </p:nvGrpSpPr>
      <p:grpSpPr>
        <a:xfrm>
          <a:off x="0" y="0"/>
          <a:ext cx="0" cy="0"/>
          <a:chOff x="0" y="0"/>
          <a:chExt cx="0" cy="0"/>
        </a:xfrm>
      </p:grpSpPr>
      <p:sp>
        <p:nvSpPr>
          <p:cNvPr id="480" name="Google Shape;480;p27"/>
          <p:cNvSpPr txBox="1">
            <a:spLocks noGrp="1"/>
          </p:cNvSpPr>
          <p:nvPr>
            <p:ph type="ctrTitle" idx="7"/>
          </p:nvPr>
        </p:nvSpPr>
        <p:spPr>
          <a:xfrm>
            <a:off x="618825" y="411675"/>
            <a:ext cx="4576200" cy="577800"/>
          </a:xfrm>
          <a:prstGeom prst="rect">
            <a:avLst/>
          </a:prstGeom>
        </p:spPr>
        <p:txBody>
          <a:bodyPr spcFirstLastPara="1" wrap="square" lIns="91425" tIns="91425" rIns="91425" bIns="91425" anchor="b" anchorCtr="0">
            <a:noAutofit/>
          </a:bodyPr>
          <a:lstStyle/>
          <a:p>
            <a:pPr lvl="0"/>
            <a:r>
              <a:rPr lang="en-US" dirty="0"/>
              <a:t>Project Goal</a:t>
            </a:r>
            <a:endParaRPr dirty="0"/>
          </a:p>
        </p:txBody>
      </p:sp>
      <p:sp>
        <p:nvSpPr>
          <p:cNvPr id="12" name="TextBox 11"/>
          <p:cNvSpPr txBox="1"/>
          <p:nvPr/>
        </p:nvSpPr>
        <p:spPr>
          <a:xfrm>
            <a:off x="762000" y="1324712"/>
            <a:ext cx="7315200" cy="3108543"/>
          </a:xfrm>
          <a:prstGeom prst="rect">
            <a:avLst/>
          </a:prstGeom>
          <a:noFill/>
        </p:spPr>
        <p:txBody>
          <a:bodyPr wrap="square" rtlCol="0">
            <a:spAutoFit/>
          </a:bodyPr>
          <a:lstStyle/>
          <a:p>
            <a:pPr>
              <a:buClr>
                <a:schemeClr val="lt1"/>
              </a:buClr>
              <a:buSzPts val="1000"/>
            </a:pPr>
            <a:r>
              <a:rPr lang="en-US" dirty="0">
                <a:solidFill>
                  <a:schemeClr val="lt1"/>
                </a:solidFill>
                <a:latin typeface="Maven Pro"/>
                <a:ea typeface="Maven Pro"/>
                <a:cs typeface="Maven Pro"/>
                <a:sym typeface="Maven Pro"/>
              </a:rPr>
              <a:t>The primary </a:t>
            </a:r>
            <a:r>
              <a:rPr lang="en-US" dirty="0" smtClean="0">
                <a:solidFill>
                  <a:schemeClr val="lt1"/>
                </a:solidFill>
                <a:latin typeface="Maven Pro"/>
                <a:ea typeface="Maven Pro"/>
                <a:cs typeface="Maven Pro"/>
                <a:sym typeface="Maven Pro"/>
              </a:rPr>
              <a:t>goal of this </a:t>
            </a:r>
            <a:r>
              <a:rPr lang="en-US" dirty="0">
                <a:solidFill>
                  <a:schemeClr val="lt1"/>
                </a:solidFill>
                <a:latin typeface="Maven Pro"/>
                <a:ea typeface="Maven Pro"/>
                <a:cs typeface="Maven Pro"/>
                <a:sym typeface="Maven Pro"/>
              </a:rPr>
              <a:t>project is to develop a Cardiac Machine Learning Model (CMLM) using statistical models for the early detection of cardiac arrest in newborn babies within the Cardiac Intensive Care Unit (CICU). </a:t>
            </a:r>
            <a:endParaRPr lang="en-US" dirty="0" smtClean="0">
              <a:solidFill>
                <a:schemeClr val="lt1"/>
              </a:solidFill>
              <a:latin typeface="Maven Pro"/>
              <a:ea typeface="Maven Pro"/>
              <a:cs typeface="Maven Pro"/>
              <a:sym typeface="Maven Pro"/>
            </a:endParaRPr>
          </a:p>
          <a:p>
            <a:pPr>
              <a:buClr>
                <a:schemeClr val="lt1"/>
              </a:buClr>
              <a:buSzPts val="1000"/>
            </a:pPr>
            <a:endParaRPr lang="en-US" dirty="0">
              <a:solidFill>
                <a:schemeClr val="lt1"/>
              </a:solidFill>
              <a:latin typeface="Maven Pro"/>
              <a:ea typeface="Maven Pro"/>
              <a:cs typeface="Maven Pro"/>
              <a:sym typeface="Maven Pro"/>
            </a:endParaRPr>
          </a:p>
          <a:p>
            <a:pPr>
              <a:buClr>
                <a:schemeClr val="lt1"/>
              </a:buClr>
              <a:buSzPts val="1000"/>
            </a:pPr>
            <a:r>
              <a:rPr lang="en-US" dirty="0" smtClean="0">
                <a:solidFill>
                  <a:schemeClr val="lt1"/>
                </a:solidFill>
                <a:latin typeface="Maven Pro"/>
                <a:ea typeface="Maven Pro"/>
                <a:cs typeface="Maven Pro"/>
                <a:sym typeface="Maven Pro"/>
              </a:rPr>
              <a:t>This </a:t>
            </a:r>
            <a:r>
              <a:rPr lang="en-US" dirty="0">
                <a:solidFill>
                  <a:schemeClr val="lt1"/>
                </a:solidFill>
                <a:latin typeface="Maven Pro"/>
                <a:ea typeface="Maven Pro"/>
                <a:cs typeface="Maven Pro"/>
                <a:sym typeface="Maven Pro"/>
              </a:rPr>
              <a:t>involves:</a:t>
            </a:r>
          </a:p>
          <a:p>
            <a:endParaRPr lang="en-US" dirty="0"/>
          </a:p>
          <a:p>
            <a:pPr>
              <a:buClr>
                <a:schemeClr val="lt1"/>
              </a:buClr>
              <a:buSzPts val="1000"/>
            </a:pPr>
            <a:r>
              <a:rPr lang="en-US" dirty="0">
                <a:solidFill>
                  <a:schemeClr val="lt1"/>
                </a:solidFill>
                <a:latin typeface="Maven Pro"/>
                <a:ea typeface="Maven Pro"/>
                <a:cs typeface="Maven Pro"/>
                <a:sym typeface="Maven Pro"/>
              </a:rPr>
              <a:t>Identifying potential indicators and biomarkers of cardiac arrest in newborn babies.</a:t>
            </a:r>
          </a:p>
          <a:p>
            <a:r>
              <a:rPr lang="en-US" dirty="0">
                <a:solidFill>
                  <a:schemeClr val="lt1"/>
                </a:solidFill>
                <a:latin typeface="Maven Pro"/>
                <a:ea typeface="Maven Pro"/>
                <a:cs typeface="Maven Pro"/>
                <a:sym typeface="Maven Pro"/>
              </a:rPr>
              <a:t>Utilizing</a:t>
            </a:r>
            <a:r>
              <a:rPr lang="en-US" dirty="0"/>
              <a:t> </a:t>
            </a:r>
            <a:r>
              <a:rPr lang="en-US" dirty="0">
                <a:solidFill>
                  <a:schemeClr val="lt1"/>
                </a:solidFill>
                <a:latin typeface="Maven Pro"/>
                <a:ea typeface="Maven Pro"/>
                <a:cs typeface="Maven Pro"/>
                <a:sym typeface="Maven Pro"/>
              </a:rPr>
              <a:t>physiological</a:t>
            </a:r>
            <a:r>
              <a:rPr lang="en-US" dirty="0"/>
              <a:t> </a:t>
            </a:r>
            <a:r>
              <a:rPr lang="en-US" dirty="0">
                <a:solidFill>
                  <a:schemeClr val="lt1"/>
                </a:solidFill>
                <a:latin typeface="Maven Pro"/>
                <a:ea typeface="Maven Pro"/>
                <a:cs typeface="Maven Pro"/>
                <a:sym typeface="Maven Pro"/>
              </a:rPr>
              <a:t>parameters</a:t>
            </a:r>
            <a:r>
              <a:rPr lang="en-US" dirty="0"/>
              <a:t> </a:t>
            </a:r>
            <a:r>
              <a:rPr lang="en-US" dirty="0">
                <a:solidFill>
                  <a:schemeClr val="lt1"/>
                </a:solidFill>
                <a:latin typeface="Maven Pro"/>
                <a:ea typeface="Maven Pro"/>
                <a:cs typeface="Maven Pro"/>
                <a:sym typeface="Maven Pro"/>
              </a:rPr>
              <a:t>of</a:t>
            </a:r>
            <a:r>
              <a:rPr lang="en-US" dirty="0"/>
              <a:t> </a:t>
            </a:r>
            <a:r>
              <a:rPr lang="en-US" dirty="0">
                <a:solidFill>
                  <a:schemeClr val="lt1"/>
                </a:solidFill>
                <a:latin typeface="Maven Pro"/>
                <a:ea typeface="Maven Pro"/>
                <a:cs typeface="Maven Pro"/>
                <a:sym typeface="Maven Pro"/>
              </a:rPr>
              <a:t>neonates</a:t>
            </a:r>
            <a:r>
              <a:rPr lang="en-US" dirty="0"/>
              <a:t> </a:t>
            </a:r>
            <a:r>
              <a:rPr lang="en-US" dirty="0">
                <a:solidFill>
                  <a:schemeClr val="lt1"/>
                </a:solidFill>
                <a:latin typeface="Maven Pro"/>
                <a:ea typeface="Maven Pro"/>
                <a:cs typeface="Maven Pro"/>
                <a:sym typeface="Maven Pro"/>
              </a:rPr>
              <a:t>to</a:t>
            </a:r>
            <a:r>
              <a:rPr lang="en-US" dirty="0"/>
              <a:t> </a:t>
            </a:r>
            <a:r>
              <a:rPr lang="en-US" dirty="0">
                <a:solidFill>
                  <a:schemeClr val="lt1"/>
                </a:solidFill>
                <a:latin typeface="Maven Pro"/>
                <a:ea typeface="Maven Pro"/>
                <a:cs typeface="Maven Pro"/>
                <a:sym typeface="Maven Pro"/>
              </a:rPr>
              <a:t>detect</a:t>
            </a:r>
            <a:r>
              <a:rPr lang="en-US" dirty="0"/>
              <a:t> </a:t>
            </a:r>
            <a:r>
              <a:rPr lang="en-US" dirty="0">
                <a:solidFill>
                  <a:schemeClr val="lt1"/>
                </a:solidFill>
                <a:latin typeface="Maven Pro"/>
                <a:ea typeface="Maven Pro"/>
                <a:cs typeface="Maven Pro"/>
                <a:sym typeface="Maven Pro"/>
              </a:rPr>
              <a:t>cardiac</a:t>
            </a:r>
            <a:r>
              <a:rPr lang="en-US" dirty="0"/>
              <a:t> </a:t>
            </a:r>
            <a:r>
              <a:rPr lang="en-US" dirty="0">
                <a:solidFill>
                  <a:schemeClr val="lt1"/>
                </a:solidFill>
                <a:latin typeface="Maven Pro"/>
                <a:ea typeface="Maven Pro"/>
                <a:cs typeface="Maven Pro"/>
                <a:sym typeface="Maven Pro"/>
              </a:rPr>
              <a:t>arrest</a:t>
            </a:r>
            <a:r>
              <a:rPr lang="en-US" dirty="0"/>
              <a:t> </a:t>
            </a:r>
            <a:r>
              <a:rPr lang="en-US" dirty="0">
                <a:solidFill>
                  <a:schemeClr val="lt1"/>
                </a:solidFill>
                <a:latin typeface="Maven Pro"/>
                <a:ea typeface="Maven Pro"/>
                <a:cs typeface="Maven Pro"/>
                <a:sym typeface="Maven Pro"/>
              </a:rPr>
              <a:t>events</a:t>
            </a:r>
            <a:r>
              <a:rPr lang="en-US" dirty="0"/>
              <a:t>.</a:t>
            </a:r>
          </a:p>
          <a:p>
            <a:r>
              <a:rPr lang="en-US" dirty="0">
                <a:solidFill>
                  <a:schemeClr val="lt1"/>
                </a:solidFill>
                <a:latin typeface="Maven Pro"/>
                <a:ea typeface="Maven Pro"/>
                <a:cs typeface="Maven Pro"/>
                <a:sym typeface="Maven Pro"/>
              </a:rPr>
              <a:t>Applying statistical modeling techniques such as logistic regression and support vector machines to construct predictive models.</a:t>
            </a:r>
          </a:p>
          <a:p>
            <a:r>
              <a:rPr lang="en-US" dirty="0">
                <a:solidFill>
                  <a:schemeClr val="lt1"/>
                </a:solidFill>
                <a:latin typeface="Maven Pro"/>
                <a:ea typeface="Maven Pro"/>
                <a:cs typeface="Maven Pro"/>
                <a:sym typeface="Maven Pro"/>
              </a:rPr>
              <a:t>Evaluating</a:t>
            </a:r>
            <a:r>
              <a:rPr lang="en-US" dirty="0"/>
              <a:t> </a:t>
            </a:r>
            <a:r>
              <a:rPr lang="en-US" dirty="0">
                <a:solidFill>
                  <a:schemeClr val="lt1"/>
                </a:solidFill>
                <a:latin typeface="Maven Pro"/>
                <a:ea typeface="Maven Pro"/>
                <a:cs typeface="Maven Pro"/>
                <a:sym typeface="Maven Pro"/>
              </a:rPr>
              <a:t>the</a:t>
            </a:r>
            <a:r>
              <a:rPr lang="en-US" dirty="0"/>
              <a:t> </a:t>
            </a:r>
            <a:r>
              <a:rPr lang="en-US" dirty="0">
                <a:solidFill>
                  <a:schemeClr val="lt1"/>
                </a:solidFill>
                <a:latin typeface="Maven Pro"/>
                <a:ea typeface="Maven Pro"/>
                <a:cs typeface="Maven Pro"/>
                <a:sym typeface="Maven Pro"/>
              </a:rPr>
              <a:t>effectiveness</a:t>
            </a:r>
            <a:r>
              <a:rPr lang="en-US" dirty="0"/>
              <a:t> </a:t>
            </a:r>
            <a:r>
              <a:rPr lang="en-US" dirty="0">
                <a:solidFill>
                  <a:schemeClr val="lt1"/>
                </a:solidFill>
                <a:latin typeface="Maven Pro"/>
                <a:ea typeface="Maven Pro"/>
                <a:cs typeface="Maven Pro"/>
                <a:sym typeface="Maven Pro"/>
              </a:rPr>
              <a:t>of</a:t>
            </a:r>
            <a:r>
              <a:rPr lang="en-US" dirty="0"/>
              <a:t> </a:t>
            </a:r>
            <a:r>
              <a:rPr lang="en-US" dirty="0">
                <a:solidFill>
                  <a:schemeClr val="lt1"/>
                </a:solidFill>
                <a:latin typeface="Maven Pro"/>
                <a:ea typeface="Maven Pro"/>
                <a:cs typeface="Maven Pro"/>
                <a:sym typeface="Maven Pro"/>
              </a:rPr>
              <a:t>these</a:t>
            </a:r>
            <a:r>
              <a:rPr lang="en-US" dirty="0"/>
              <a:t> </a:t>
            </a:r>
            <a:r>
              <a:rPr lang="en-US" dirty="0">
                <a:solidFill>
                  <a:schemeClr val="lt1"/>
                </a:solidFill>
                <a:latin typeface="Maven Pro"/>
                <a:ea typeface="Maven Pro"/>
                <a:cs typeface="Maven Pro"/>
                <a:sym typeface="Maven Pro"/>
              </a:rPr>
              <a:t>models</a:t>
            </a:r>
            <a:r>
              <a:rPr lang="en-US" dirty="0"/>
              <a:t> </a:t>
            </a:r>
            <a:r>
              <a:rPr lang="en-US" dirty="0">
                <a:solidFill>
                  <a:schemeClr val="lt1"/>
                </a:solidFill>
                <a:latin typeface="Maven Pro"/>
                <a:ea typeface="Maven Pro"/>
                <a:cs typeface="Maven Pro"/>
                <a:sym typeface="Maven Pro"/>
              </a:rPr>
              <a:t>using</a:t>
            </a:r>
            <a:r>
              <a:rPr lang="en-US" dirty="0"/>
              <a:t> </a:t>
            </a:r>
            <a:r>
              <a:rPr lang="en-US" dirty="0">
                <a:solidFill>
                  <a:schemeClr val="lt1"/>
                </a:solidFill>
                <a:latin typeface="Maven Pro"/>
                <a:ea typeface="Maven Pro"/>
                <a:cs typeface="Maven Pro"/>
                <a:sym typeface="Maven Pro"/>
              </a:rPr>
              <a:t>various</a:t>
            </a:r>
            <a:r>
              <a:rPr lang="en-US" dirty="0"/>
              <a:t> </a:t>
            </a:r>
            <a:r>
              <a:rPr lang="en-US" dirty="0">
                <a:solidFill>
                  <a:schemeClr val="lt1"/>
                </a:solidFill>
                <a:latin typeface="Maven Pro"/>
                <a:ea typeface="Maven Pro"/>
                <a:cs typeface="Maven Pro"/>
                <a:sym typeface="Maven Pro"/>
              </a:rPr>
              <a:t>performance</a:t>
            </a:r>
            <a:r>
              <a:rPr lang="en-US" dirty="0"/>
              <a:t> </a:t>
            </a:r>
            <a:r>
              <a:rPr lang="en-US" dirty="0">
                <a:solidFill>
                  <a:schemeClr val="lt1"/>
                </a:solidFill>
                <a:latin typeface="Maven Pro"/>
                <a:ea typeface="Maven Pro"/>
                <a:cs typeface="Maven Pro"/>
                <a:sym typeface="Maven Pro"/>
              </a:rPr>
              <a:t>metrics</a:t>
            </a:r>
            <a:r>
              <a:rPr lang="en-US" dirty="0"/>
              <a:t>.</a:t>
            </a:r>
          </a:p>
          <a:p>
            <a:r>
              <a:rPr lang="en-US" dirty="0">
                <a:solidFill>
                  <a:schemeClr val="lt1"/>
                </a:solidFill>
                <a:latin typeface="Maven Pro"/>
                <a:ea typeface="Maven Pro"/>
                <a:cs typeface="Maven Pro"/>
                <a:sym typeface="Maven Pro"/>
              </a:rPr>
              <a:t>Implementing the most effective model in the CICU to enable timely intervention and improve patient outcomes.</a:t>
            </a:r>
          </a:p>
          <a:p>
            <a:endParaRPr lang="en-US" dirty="0">
              <a:solidFill>
                <a:schemeClr val="lt1"/>
              </a:solidFill>
              <a:latin typeface="Maven Pro"/>
              <a:ea typeface="Maven Pro"/>
              <a:cs typeface="Maven Pro"/>
              <a:sym typeface="Maven Pro"/>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1420"/>
        <p:cNvGrpSpPr/>
        <p:nvPr/>
      </p:nvGrpSpPr>
      <p:grpSpPr>
        <a:xfrm>
          <a:off x="0" y="0"/>
          <a:ext cx="0" cy="0"/>
          <a:chOff x="0" y="0"/>
          <a:chExt cx="0" cy="0"/>
        </a:xfrm>
      </p:grpSpPr>
      <p:sp>
        <p:nvSpPr>
          <p:cNvPr id="2" name="TextBox 1"/>
          <p:cNvSpPr txBox="1"/>
          <p:nvPr/>
        </p:nvSpPr>
        <p:spPr>
          <a:xfrm>
            <a:off x="304800" y="285750"/>
            <a:ext cx="4419600" cy="4401205"/>
          </a:xfrm>
          <a:prstGeom prst="rect">
            <a:avLst/>
          </a:prstGeom>
          <a:noFill/>
        </p:spPr>
        <p:txBody>
          <a:bodyPr wrap="square" rtlCol="0">
            <a:spAutoFit/>
          </a:bodyPr>
          <a:lstStyle/>
          <a:p>
            <a:r>
              <a:rPr lang="en-US" dirty="0">
                <a:solidFill>
                  <a:schemeClr val="lt1"/>
                </a:solidFill>
                <a:latin typeface="Maven Pro"/>
                <a:ea typeface="Maven Pro"/>
                <a:cs typeface="Maven Pro"/>
              </a:rPr>
              <a:t>6.Naïve Bayes</a:t>
            </a:r>
          </a:p>
          <a:p>
            <a:endParaRPr lang="en-US" dirty="0">
              <a:solidFill>
                <a:schemeClr val="lt1"/>
              </a:solidFill>
              <a:latin typeface="Maven Pro"/>
              <a:ea typeface="Maven Pro"/>
              <a:cs typeface="Maven Pro"/>
            </a:endParaRPr>
          </a:p>
          <a:p>
            <a:r>
              <a:rPr lang="en-US" dirty="0">
                <a:solidFill>
                  <a:schemeClr val="lt1"/>
                </a:solidFill>
                <a:latin typeface="Maven Pro"/>
                <a:ea typeface="Maven Pro"/>
                <a:cs typeface="Maven Pro"/>
              </a:rPr>
              <a:t>Naive Bayes classifier is a probabilistic machine learning model based on Bayes’ theorem.  It assumes independence between features and calculates the probability of a given input belonging to a particular class. It’s widely used in text classification, spam filtering, and recommendation system.</a:t>
            </a:r>
          </a:p>
          <a:p>
            <a:r>
              <a:rPr lang="en-US" dirty="0" smtClean="0"/>
              <a:t> </a:t>
            </a:r>
            <a:endParaRPr lang="en-US" dirty="0">
              <a:solidFill>
                <a:schemeClr val="lt1"/>
              </a:solidFill>
              <a:latin typeface="Maven Pro"/>
              <a:ea typeface="Maven Pro"/>
              <a:cs typeface="Maven Pro"/>
            </a:endParaRPr>
          </a:p>
          <a:p>
            <a:r>
              <a:rPr lang="en-US" dirty="0">
                <a:solidFill>
                  <a:schemeClr val="lt1"/>
                </a:solidFill>
                <a:latin typeface="Maven Pro"/>
                <a:ea typeface="Maven Pro"/>
                <a:cs typeface="Maven Pro"/>
              </a:rPr>
              <a:t>The Naïve Bayes algorithm is comprised of two words Naïve and Bayes, Which can be described as:</a:t>
            </a:r>
          </a:p>
          <a:p>
            <a:endParaRPr lang="en-US" dirty="0">
              <a:solidFill>
                <a:schemeClr val="lt1"/>
              </a:solidFill>
              <a:latin typeface="Maven Pro"/>
              <a:ea typeface="Maven Pro"/>
              <a:cs typeface="Maven Pro"/>
            </a:endParaRPr>
          </a:p>
          <a:p>
            <a:r>
              <a:rPr lang="en-US" dirty="0">
                <a:solidFill>
                  <a:schemeClr val="lt1"/>
                </a:solidFill>
                <a:latin typeface="Maven Pro"/>
                <a:ea typeface="Maven Pro"/>
                <a:cs typeface="Maven Pro"/>
              </a:rPr>
              <a:t>Naïve: It is called Naïve because it assumes that the occurrence of a certain feature is independent of the occurrence of other features.</a:t>
            </a:r>
          </a:p>
          <a:p>
            <a:endParaRPr lang="en-US" dirty="0">
              <a:solidFill>
                <a:schemeClr val="lt1"/>
              </a:solidFill>
              <a:latin typeface="Maven Pro"/>
              <a:ea typeface="Maven Pro"/>
              <a:cs typeface="Maven Pro"/>
            </a:endParaRPr>
          </a:p>
          <a:p>
            <a:r>
              <a:rPr lang="en-US" dirty="0">
                <a:solidFill>
                  <a:schemeClr val="lt1"/>
                </a:solidFill>
                <a:latin typeface="Maven Pro"/>
                <a:ea typeface="Maven Pro"/>
                <a:cs typeface="Maven Pro"/>
              </a:rPr>
              <a:t>Bayes: It is called Bayes because it depends on the principle of Bayes' Theorem.</a:t>
            </a:r>
          </a:p>
          <a:p>
            <a:endParaRPr lang="en-US" dirty="0">
              <a:solidFill>
                <a:schemeClr val="lt1"/>
              </a:solidFill>
              <a:latin typeface="Maven Pro"/>
              <a:ea typeface="Maven Pro"/>
              <a:cs typeface="Maven Pro"/>
            </a:endParaRPr>
          </a:p>
        </p:txBody>
      </p:sp>
      <p:pic>
        <p:nvPicPr>
          <p:cNvPr id="740" name="Picture 2" descr="What is the Naive Bayes Algorithm In Machine Learni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34000" y="274625"/>
            <a:ext cx="3572201" cy="381000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2161"/>
        <p:cNvGrpSpPr/>
        <p:nvPr/>
      </p:nvGrpSpPr>
      <p:grpSpPr>
        <a:xfrm>
          <a:off x="0" y="0"/>
          <a:ext cx="0" cy="0"/>
          <a:chOff x="0" y="0"/>
          <a:chExt cx="0" cy="0"/>
        </a:xfrm>
      </p:grpSpPr>
      <p:sp>
        <p:nvSpPr>
          <p:cNvPr id="2" name="TextBox 1"/>
          <p:cNvSpPr txBox="1"/>
          <p:nvPr/>
        </p:nvSpPr>
        <p:spPr>
          <a:xfrm>
            <a:off x="457200" y="361950"/>
            <a:ext cx="7315200" cy="3970318"/>
          </a:xfrm>
          <a:prstGeom prst="rect">
            <a:avLst/>
          </a:prstGeom>
          <a:noFill/>
        </p:spPr>
        <p:txBody>
          <a:bodyPr wrap="square" rtlCol="0">
            <a:spAutoFit/>
          </a:bodyPr>
          <a:lstStyle/>
          <a:p>
            <a:r>
              <a:rPr lang="en-US" dirty="0">
                <a:solidFill>
                  <a:schemeClr val="lt1"/>
                </a:solidFill>
                <a:latin typeface="Maven Pro"/>
                <a:ea typeface="Maven Pro"/>
                <a:cs typeface="Maven Pro"/>
              </a:rPr>
              <a:t>Bayes’ Theorem:</a:t>
            </a:r>
          </a:p>
          <a:p>
            <a:endParaRPr lang="en-US" dirty="0">
              <a:solidFill>
                <a:schemeClr val="lt1"/>
              </a:solidFill>
              <a:latin typeface="Maven Pro"/>
              <a:ea typeface="Maven Pro"/>
              <a:cs typeface="Maven Pro"/>
            </a:endParaRPr>
          </a:p>
          <a:p>
            <a:pPr fontAlgn="base"/>
            <a:r>
              <a:rPr lang="en-US" dirty="0">
                <a:solidFill>
                  <a:schemeClr val="lt1"/>
                </a:solidFill>
                <a:latin typeface="Maven Pro"/>
                <a:ea typeface="Maven Pro"/>
                <a:cs typeface="Maven Pro"/>
              </a:rPr>
              <a:t>Bayes’ Theorem finds the probability of an event occurring given the probability of another event that has already occurred. Bayes’ theorem is stated mathematically as the following equation:</a:t>
            </a:r>
          </a:p>
          <a:p>
            <a:pPr fontAlgn="base"/>
            <a:endParaRPr lang="en-US" dirty="0">
              <a:solidFill>
                <a:schemeClr val="lt1"/>
              </a:solidFill>
              <a:latin typeface="Maven Pro"/>
              <a:ea typeface="Maven Pro"/>
              <a:cs typeface="Maven Pro"/>
            </a:endParaRPr>
          </a:p>
          <a:p>
            <a:pPr fontAlgn="base"/>
            <a:r>
              <a:rPr lang="en-US" dirty="0">
                <a:solidFill>
                  <a:schemeClr val="lt1"/>
                </a:solidFill>
                <a:latin typeface="Maven Pro"/>
                <a:ea typeface="Maven Pro"/>
                <a:cs typeface="Maven Pro"/>
              </a:rPr>
              <a:t>P(A∣B)=</a:t>
            </a:r>
            <a:r>
              <a:rPr lang="en-US" u="sng" dirty="0">
                <a:solidFill>
                  <a:schemeClr val="lt1"/>
                </a:solidFill>
                <a:latin typeface="Maven Pro"/>
                <a:ea typeface="Maven Pro"/>
                <a:cs typeface="Maven Pro"/>
              </a:rPr>
              <a:t>P(B∣A)P(A)​</a:t>
            </a:r>
          </a:p>
          <a:p>
            <a:pPr fontAlgn="base"/>
            <a:r>
              <a:rPr lang="en-US" dirty="0">
                <a:solidFill>
                  <a:schemeClr val="lt1"/>
                </a:solidFill>
                <a:latin typeface="Maven Pro"/>
                <a:ea typeface="Maven Pro"/>
                <a:cs typeface="Maven Pro"/>
              </a:rPr>
              <a:t>	P(B)</a:t>
            </a:r>
          </a:p>
          <a:p>
            <a:pPr fontAlgn="base"/>
            <a:endParaRPr lang="en-US" dirty="0">
              <a:solidFill>
                <a:schemeClr val="lt1"/>
              </a:solidFill>
              <a:latin typeface="Maven Pro"/>
              <a:ea typeface="Maven Pro"/>
              <a:cs typeface="Maven Pro"/>
            </a:endParaRPr>
          </a:p>
          <a:p>
            <a:pPr fontAlgn="base"/>
            <a:r>
              <a:rPr lang="en-US" dirty="0">
                <a:solidFill>
                  <a:schemeClr val="lt1"/>
                </a:solidFill>
                <a:latin typeface="Maven Pro"/>
                <a:ea typeface="Maven Pro"/>
                <a:cs typeface="Maven Pro"/>
              </a:rPr>
              <a:t>where A and B are events and P(B) ≠ 0</a:t>
            </a:r>
          </a:p>
          <a:p>
            <a:endParaRPr lang="en-US" dirty="0">
              <a:solidFill>
                <a:schemeClr val="lt1"/>
              </a:solidFill>
              <a:latin typeface="Maven Pro"/>
              <a:ea typeface="Maven Pro"/>
              <a:cs typeface="Maven Pro"/>
            </a:endParaRPr>
          </a:p>
          <a:p>
            <a:r>
              <a:rPr lang="en-US" dirty="0">
                <a:solidFill>
                  <a:schemeClr val="lt1"/>
                </a:solidFill>
                <a:latin typeface="Maven Pro"/>
                <a:ea typeface="Maven Pro"/>
                <a:cs typeface="Maven Pro"/>
              </a:rPr>
              <a:t>P(A|B) is Posterior probability: Probability of hypothesis A on the observed event B.</a:t>
            </a:r>
          </a:p>
          <a:p>
            <a:r>
              <a:rPr lang="en-US" dirty="0">
                <a:solidFill>
                  <a:schemeClr val="lt1"/>
                </a:solidFill>
                <a:latin typeface="Maven Pro"/>
                <a:ea typeface="Maven Pro"/>
                <a:cs typeface="Maven Pro"/>
              </a:rPr>
              <a:t>P(B|A) is Likelihood probability: Probability of the evidence given that the probability of a hypothesis is true.</a:t>
            </a:r>
          </a:p>
          <a:p>
            <a:r>
              <a:rPr lang="en-US" dirty="0">
                <a:solidFill>
                  <a:schemeClr val="lt1"/>
                </a:solidFill>
                <a:latin typeface="Maven Pro"/>
                <a:ea typeface="Maven Pro"/>
                <a:cs typeface="Maven Pro"/>
              </a:rPr>
              <a:t>P(A) is Prior Probability: Probability of hypothesis before observing the evidence.</a:t>
            </a:r>
          </a:p>
          <a:p>
            <a:r>
              <a:rPr lang="en-US" dirty="0">
                <a:solidFill>
                  <a:schemeClr val="lt1"/>
                </a:solidFill>
                <a:latin typeface="Maven Pro"/>
                <a:ea typeface="Maven Pro"/>
                <a:cs typeface="Maven Pro"/>
              </a:rPr>
              <a:t>P(B) is Marginal Probability: Probability of Evidence.</a:t>
            </a:r>
          </a:p>
          <a:p>
            <a:endParaRPr lang="en-US" b="1" dirty="0"/>
          </a:p>
          <a:p>
            <a:endParaRPr lang="en-US" dirty="0"/>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half" idx="2"/>
          </p:nvPr>
        </p:nvSpPr>
        <p:spPr>
          <a:xfrm>
            <a:off x="152400" y="988359"/>
            <a:ext cx="8991600" cy="3526491"/>
          </a:xfrm>
        </p:spPr>
        <p:txBody>
          <a:bodyPr>
            <a:normAutofit/>
          </a:bodyPr>
          <a:lstStyle/>
          <a:p>
            <a:r>
              <a:rPr lang="en-US" dirty="0" smtClean="0">
                <a:solidFill>
                  <a:schemeClr val="lt1"/>
                </a:solidFill>
                <a:latin typeface="Maven Pro"/>
                <a:ea typeface="Maven Pro"/>
                <a:cs typeface="Maven Pro"/>
              </a:rPr>
              <a:t>	GPU </a:t>
            </a:r>
            <a:r>
              <a:rPr lang="en-US" dirty="0">
                <a:solidFill>
                  <a:schemeClr val="lt1"/>
                </a:solidFill>
                <a:latin typeface="Maven Pro"/>
                <a:ea typeface="Maven Pro"/>
                <a:cs typeface="Maven Pro"/>
              </a:rPr>
              <a:t>RAM                                                                              </a:t>
            </a:r>
            <a:r>
              <a:rPr lang="en-US" dirty="0" smtClean="0">
                <a:solidFill>
                  <a:schemeClr val="lt1"/>
                </a:solidFill>
                <a:latin typeface="Maven Pro"/>
                <a:ea typeface="Maven Pro"/>
                <a:cs typeface="Maven Pro"/>
              </a:rPr>
              <a:t> 4 GB</a:t>
            </a:r>
            <a:endParaRPr lang="en-US" dirty="0">
              <a:solidFill>
                <a:schemeClr val="lt1"/>
              </a:solidFill>
              <a:latin typeface="Maven Pro"/>
              <a:ea typeface="Maven Pro"/>
              <a:cs typeface="Maven Pro"/>
            </a:endParaRPr>
          </a:p>
          <a:p>
            <a:r>
              <a:rPr lang="en-US" dirty="0">
                <a:solidFill>
                  <a:schemeClr val="lt1"/>
                </a:solidFill>
                <a:latin typeface="Maven Pro"/>
                <a:ea typeface="Maven Pro"/>
                <a:cs typeface="Maven Pro"/>
              </a:rPr>
              <a:t>          </a:t>
            </a:r>
            <a:r>
              <a:rPr lang="en-US" dirty="0" smtClean="0">
                <a:solidFill>
                  <a:schemeClr val="lt1"/>
                </a:solidFill>
                <a:latin typeface="Maven Pro"/>
                <a:ea typeface="Maven Pro"/>
                <a:cs typeface="Maven Pro"/>
              </a:rPr>
              <a:t>	System </a:t>
            </a:r>
            <a:r>
              <a:rPr lang="en-US" dirty="0">
                <a:solidFill>
                  <a:schemeClr val="lt1"/>
                </a:solidFill>
                <a:latin typeface="Maven Pro"/>
                <a:ea typeface="Maven Pro"/>
                <a:cs typeface="Maven Pro"/>
              </a:rPr>
              <a:t>RAM                                                                          </a:t>
            </a:r>
            <a:r>
              <a:rPr lang="en-US" dirty="0" smtClean="0">
                <a:solidFill>
                  <a:schemeClr val="lt1"/>
                </a:solidFill>
                <a:latin typeface="Maven Pro"/>
                <a:ea typeface="Maven Pro"/>
                <a:cs typeface="Maven Pro"/>
              </a:rPr>
              <a:t>8 GB</a:t>
            </a:r>
            <a:endParaRPr lang="en-US" dirty="0">
              <a:solidFill>
                <a:schemeClr val="lt1"/>
              </a:solidFill>
              <a:latin typeface="Maven Pro"/>
              <a:ea typeface="Maven Pro"/>
              <a:cs typeface="Maven Pro"/>
            </a:endParaRPr>
          </a:p>
          <a:p>
            <a:r>
              <a:rPr lang="en-US" dirty="0">
                <a:solidFill>
                  <a:schemeClr val="lt1"/>
                </a:solidFill>
                <a:latin typeface="Maven Pro"/>
                <a:ea typeface="Maven Pro"/>
                <a:cs typeface="Maven Pro"/>
              </a:rPr>
              <a:t>            </a:t>
            </a:r>
            <a:r>
              <a:rPr lang="en-US" dirty="0" smtClean="0">
                <a:solidFill>
                  <a:schemeClr val="lt1"/>
                </a:solidFill>
                <a:latin typeface="Maven Pro"/>
                <a:ea typeface="Maven Pro"/>
                <a:cs typeface="Maven Pro"/>
              </a:rPr>
              <a:t>	CPU                                                               </a:t>
            </a:r>
            <a:r>
              <a:rPr lang="pt-BR" dirty="0">
                <a:solidFill>
                  <a:schemeClr val="lt1"/>
                </a:solidFill>
                <a:latin typeface="Maven Pro"/>
                <a:ea typeface="Maven Pro"/>
                <a:cs typeface="Maven Pro"/>
              </a:rPr>
              <a:t>Intel(R) Core(TM) i5-8350U CPU </a:t>
            </a:r>
            <a:r>
              <a:rPr lang="pt-BR" dirty="0" smtClean="0">
                <a:solidFill>
                  <a:schemeClr val="lt1"/>
                </a:solidFill>
                <a:latin typeface="Maven Pro"/>
                <a:ea typeface="Maven Pro"/>
                <a:cs typeface="Maven Pro"/>
              </a:rPr>
              <a:t>@ </a:t>
            </a:r>
            <a:r>
              <a:rPr lang="pt-BR" dirty="0">
                <a:solidFill>
                  <a:schemeClr val="lt1"/>
                </a:solidFill>
                <a:latin typeface="Maven Pro"/>
                <a:ea typeface="Maven Pro"/>
                <a:cs typeface="Maven Pro"/>
              </a:rPr>
              <a:t>1.70GHz  </a:t>
            </a:r>
            <a:r>
              <a:rPr lang="pt-BR" dirty="0" smtClean="0">
                <a:solidFill>
                  <a:schemeClr val="lt1"/>
                </a:solidFill>
                <a:latin typeface="Maven Pro"/>
                <a:ea typeface="Maven Pro"/>
                <a:cs typeface="Maven Pro"/>
              </a:rPr>
              <a:t>1.90 </a:t>
            </a:r>
            <a:r>
              <a:rPr lang="pt-BR" dirty="0">
                <a:solidFill>
                  <a:schemeClr val="lt1"/>
                </a:solidFill>
                <a:latin typeface="Maven Pro"/>
                <a:ea typeface="Maven Pro"/>
                <a:cs typeface="Maven Pro"/>
              </a:rPr>
              <a:t>GHz</a:t>
            </a:r>
            <a:r>
              <a:rPr lang="en-US" dirty="0" smtClean="0">
                <a:solidFill>
                  <a:schemeClr val="lt1"/>
                </a:solidFill>
                <a:latin typeface="Maven Pro"/>
                <a:ea typeface="Maven Pro"/>
                <a:cs typeface="Maven Pro"/>
              </a:rPr>
              <a:t>                       </a:t>
            </a:r>
          </a:p>
          <a:p>
            <a:r>
              <a:rPr lang="en-US" dirty="0" smtClean="0">
                <a:solidFill>
                  <a:schemeClr val="lt1"/>
                </a:solidFill>
                <a:latin typeface="Maven Pro"/>
                <a:ea typeface="Maven Pro"/>
                <a:cs typeface="Maven Pro"/>
              </a:rPr>
              <a:t>                  Language                                                                        Python 3.11.9</a:t>
            </a:r>
          </a:p>
          <a:p>
            <a:endParaRPr lang="en-US" dirty="0"/>
          </a:p>
        </p:txBody>
      </p:sp>
      <p:sp>
        <p:nvSpPr>
          <p:cNvPr id="5" name="Footer Placeholder 4"/>
          <p:cNvSpPr>
            <a:spLocks noGrp="1"/>
          </p:cNvSpPr>
          <p:nvPr>
            <p:ph type="ftr" sz="quarter" idx="11"/>
          </p:nvPr>
        </p:nvSpPr>
        <p:spPr>
          <a:xfrm>
            <a:off x="7974524" y="4573681"/>
            <a:ext cx="628650" cy="228601"/>
          </a:xfrm>
        </p:spPr>
        <p:txBody>
          <a:bodyPr/>
          <a:lstStyle/>
          <a:p>
            <a:r>
              <a:rPr lang="en-US" dirty="0"/>
              <a:t>EEG</a:t>
            </a:r>
          </a:p>
        </p:txBody>
      </p:sp>
      <p:sp>
        <p:nvSpPr>
          <p:cNvPr id="6" name="Slide Number Placeholder 5"/>
          <p:cNvSpPr>
            <a:spLocks noGrp="1"/>
          </p:cNvSpPr>
          <p:nvPr>
            <p:ph type="sldNum" sz="quarter" idx="12"/>
          </p:nvPr>
        </p:nvSpPr>
        <p:spPr/>
        <p:txBody>
          <a:bodyPr/>
          <a:lstStyle/>
          <a:p>
            <a:fld id="{C3DB2ADC-AF19-4574-8C10-79B5B04FCA27}" type="slidenum">
              <a:rPr lang="en-US" smtClean="0"/>
              <a:t>42</a:t>
            </a:fld>
            <a:endParaRPr lang="en-US" dirty="0"/>
          </a:p>
        </p:txBody>
      </p:sp>
      <p:sp>
        <p:nvSpPr>
          <p:cNvPr id="2" name="Rectangle 1"/>
          <p:cNvSpPr/>
          <p:nvPr/>
        </p:nvSpPr>
        <p:spPr>
          <a:xfrm>
            <a:off x="457200" y="209550"/>
            <a:ext cx="3996607" cy="540341"/>
          </a:xfrm>
          <a:prstGeom prst="rect">
            <a:avLst/>
          </a:prstGeom>
        </p:spPr>
        <p:txBody>
          <a:bodyPr wrap="none">
            <a:spAutoFit/>
          </a:bodyPr>
          <a:lstStyle/>
          <a:p>
            <a:pPr>
              <a:lnSpc>
                <a:spcPct val="110000"/>
              </a:lnSpc>
              <a:buSzPts val="3600"/>
            </a:pPr>
            <a:r>
              <a:rPr lang="en-US" sz="2800" dirty="0">
                <a:solidFill>
                  <a:schemeClr val="lt1"/>
                </a:solidFill>
                <a:latin typeface="Share Tech"/>
                <a:ea typeface="Share Tech"/>
                <a:cs typeface="Share Tech"/>
                <a:sym typeface="Share Tech"/>
              </a:rPr>
              <a:t>Specification of the system</a:t>
            </a:r>
          </a:p>
        </p:txBody>
      </p:sp>
      <p:sp>
        <p:nvSpPr>
          <p:cNvPr id="4" name="TextBox 3"/>
          <p:cNvSpPr txBox="1"/>
          <p:nvPr/>
        </p:nvSpPr>
        <p:spPr>
          <a:xfrm>
            <a:off x="838200" y="1733550"/>
            <a:ext cx="6324600" cy="307777"/>
          </a:xfrm>
          <a:prstGeom prst="rect">
            <a:avLst/>
          </a:prstGeom>
          <a:noFill/>
        </p:spPr>
        <p:txBody>
          <a:bodyPr wrap="square" rtlCol="0">
            <a:spAutoFit/>
          </a:bodyPr>
          <a:lstStyle/>
          <a:p>
            <a:r>
              <a:rPr lang="en-US" dirty="0" smtClean="0"/>
              <a:t>     </a:t>
            </a:r>
            <a:r>
              <a:rPr lang="en-US" dirty="0">
                <a:solidFill>
                  <a:schemeClr val="lt1"/>
                </a:solidFill>
                <a:latin typeface="Maven Pro"/>
                <a:ea typeface="Maven Pro"/>
                <a:cs typeface="Maven Pro"/>
                <a:sym typeface="Proxima Nova"/>
              </a:rPr>
              <a:t>Name</a:t>
            </a:r>
            <a:r>
              <a:rPr lang="en-US" dirty="0" smtClean="0"/>
              <a:t>                                                                               </a:t>
            </a:r>
            <a:r>
              <a:rPr lang="en-US" dirty="0">
                <a:solidFill>
                  <a:schemeClr val="lt1"/>
                </a:solidFill>
                <a:latin typeface="Maven Pro"/>
                <a:ea typeface="Maven Pro"/>
                <a:cs typeface="Maven Pro"/>
                <a:sym typeface="Proxima Nova"/>
              </a:rPr>
              <a:t>Parameter    </a:t>
            </a:r>
          </a:p>
        </p:txBody>
      </p:sp>
    </p:spTree>
    <p:extLst>
      <p:ext uri="{BB962C8B-B14F-4D97-AF65-F5344CB8AC3E}">
        <p14:creationId xmlns:p14="http://schemas.microsoft.com/office/powerpoint/2010/main" val="372208242"/>
      </p:ext>
    </p:extLst>
  </p:cSld>
  <p:clrMapOvr>
    <a:masterClrMapping/>
  </p:clrMapOvr>
  <p:transition spd="slow">
    <p:randomBar dir="vert"/>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0627"/>
        <p:cNvGrpSpPr/>
        <p:nvPr/>
      </p:nvGrpSpPr>
      <p:grpSpPr>
        <a:xfrm>
          <a:off x="0" y="0"/>
          <a:ext cx="0" cy="0"/>
          <a:chOff x="0" y="0"/>
          <a:chExt cx="0" cy="0"/>
        </a:xfrm>
      </p:grpSpPr>
      <p:pic>
        <p:nvPicPr>
          <p:cNvPr id="3" name="Picture 2"/>
          <p:cNvPicPr/>
          <p:nvPr/>
        </p:nvPicPr>
        <p:blipFill>
          <a:blip r:embed="rId3"/>
          <a:stretch>
            <a:fillRect/>
          </a:stretch>
        </p:blipFill>
        <p:spPr>
          <a:xfrm>
            <a:off x="228600" y="971550"/>
            <a:ext cx="4038600" cy="3133090"/>
          </a:xfrm>
          <a:prstGeom prst="rect">
            <a:avLst/>
          </a:prstGeom>
        </p:spPr>
      </p:pic>
      <p:pic>
        <p:nvPicPr>
          <p:cNvPr id="4" name="Picture 3"/>
          <p:cNvPicPr/>
          <p:nvPr/>
        </p:nvPicPr>
        <p:blipFill>
          <a:blip r:embed="rId4"/>
          <a:stretch>
            <a:fillRect/>
          </a:stretch>
        </p:blipFill>
        <p:spPr>
          <a:xfrm>
            <a:off x="4827104" y="953135"/>
            <a:ext cx="4071730" cy="3151505"/>
          </a:xfrm>
          <a:prstGeom prst="rect">
            <a:avLst/>
          </a:prstGeom>
        </p:spPr>
      </p:pic>
      <p:sp>
        <p:nvSpPr>
          <p:cNvPr id="2" name="TextBox 1"/>
          <p:cNvSpPr txBox="1"/>
          <p:nvPr/>
        </p:nvSpPr>
        <p:spPr>
          <a:xfrm>
            <a:off x="457200" y="285750"/>
            <a:ext cx="914400" cy="307777"/>
          </a:xfrm>
          <a:prstGeom prst="rect">
            <a:avLst/>
          </a:prstGeom>
          <a:noFill/>
        </p:spPr>
        <p:txBody>
          <a:bodyPr wrap="square" rtlCol="0">
            <a:spAutoFit/>
          </a:bodyPr>
          <a:lstStyle/>
          <a:p>
            <a:r>
              <a:rPr lang="en-US" dirty="0" smtClean="0">
                <a:solidFill>
                  <a:schemeClr val="lt1"/>
                </a:solidFill>
                <a:latin typeface="Maven Pro"/>
                <a:ea typeface="Maven Pro"/>
                <a:cs typeface="Maven Pro"/>
              </a:rPr>
              <a:t>Insights:</a:t>
            </a:r>
            <a:endParaRPr lang="en-US" dirty="0">
              <a:solidFill>
                <a:schemeClr val="lt1"/>
              </a:solidFill>
              <a:latin typeface="Maven Pro"/>
              <a:ea typeface="Maven Pro"/>
              <a:cs typeface="Maven Pro"/>
            </a:endParaRPr>
          </a:p>
        </p:txBody>
      </p:sp>
    </p:spTree>
    <p:extLst>
      <p:ext uri="{BB962C8B-B14F-4D97-AF65-F5344CB8AC3E}">
        <p14:creationId xmlns:p14="http://schemas.microsoft.com/office/powerpoint/2010/main" val="223041043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0627"/>
        <p:cNvGrpSpPr/>
        <p:nvPr/>
      </p:nvGrpSpPr>
      <p:grpSpPr>
        <a:xfrm>
          <a:off x="0" y="0"/>
          <a:ext cx="0" cy="0"/>
          <a:chOff x="0" y="0"/>
          <a:chExt cx="0" cy="0"/>
        </a:xfrm>
      </p:grpSpPr>
      <p:pic>
        <p:nvPicPr>
          <p:cNvPr id="3" name="Picture 2"/>
          <p:cNvPicPr/>
          <p:nvPr/>
        </p:nvPicPr>
        <p:blipFill>
          <a:blip r:embed="rId3"/>
          <a:stretch>
            <a:fillRect/>
          </a:stretch>
        </p:blipFill>
        <p:spPr>
          <a:xfrm>
            <a:off x="381000" y="742950"/>
            <a:ext cx="3962400" cy="3141980"/>
          </a:xfrm>
          <a:prstGeom prst="rect">
            <a:avLst/>
          </a:prstGeom>
        </p:spPr>
      </p:pic>
      <p:pic>
        <p:nvPicPr>
          <p:cNvPr id="4" name="Picture 3"/>
          <p:cNvPicPr/>
          <p:nvPr/>
        </p:nvPicPr>
        <p:blipFill>
          <a:blip r:embed="rId4"/>
          <a:stretch>
            <a:fillRect/>
          </a:stretch>
        </p:blipFill>
        <p:spPr>
          <a:xfrm>
            <a:off x="4876800" y="733425"/>
            <a:ext cx="4114800" cy="3151505"/>
          </a:xfrm>
          <a:prstGeom prst="rect">
            <a:avLst/>
          </a:prstGeom>
        </p:spPr>
      </p:pic>
    </p:spTree>
    <p:extLst>
      <p:ext uri="{BB962C8B-B14F-4D97-AF65-F5344CB8AC3E}">
        <p14:creationId xmlns:p14="http://schemas.microsoft.com/office/powerpoint/2010/main" val="60080513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0627"/>
        <p:cNvGrpSpPr/>
        <p:nvPr/>
      </p:nvGrpSpPr>
      <p:grpSpPr>
        <a:xfrm>
          <a:off x="0" y="0"/>
          <a:ext cx="0" cy="0"/>
          <a:chOff x="0" y="0"/>
          <a:chExt cx="0" cy="0"/>
        </a:xfrm>
      </p:grpSpPr>
      <p:pic>
        <p:nvPicPr>
          <p:cNvPr id="3" name="Picture 2"/>
          <p:cNvPicPr/>
          <p:nvPr/>
        </p:nvPicPr>
        <p:blipFill>
          <a:blip r:embed="rId3"/>
          <a:stretch>
            <a:fillRect/>
          </a:stretch>
        </p:blipFill>
        <p:spPr>
          <a:xfrm>
            <a:off x="381000" y="742950"/>
            <a:ext cx="3962400" cy="3148330"/>
          </a:xfrm>
          <a:prstGeom prst="rect">
            <a:avLst/>
          </a:prstGeom>
        </p:spPr>
      </p:pic>
      <p:pic>
        <p:nvPicPr>
          <p:cNvPr id="4" name="Picture 3"/>
          <p:cNvPicPr/>
          <p:nvPr/>
        </p:nvPicPr>
        <p:blipFill>
          <a:blip r:embed="rId4"/>
          <a:stretch>
            <a:fillRect/>
          </a:stretch>
        </p:blipFill>
        <p:spPr>
          <a:xfrm>
            <a:off x="4750904" y="740410"/>
            <a:ext cx="4114800" cy="3150870"/>
          </a:xfrm>
          <a:prstGeom prst="rect">
            <a:avLst/>
          </a:prstGeom>
        </p:spPr>
      </p:pic>
    </p:spTree>
    <p:extLst>
      <p:ext uri="{BB962C8B-B14F-4D97-AF65-F5344CB8AC3E}">
        <p14:creationId xmlns:p14="http://schemas.microsoft.com/office/powerpoint/2010/main" val="339814775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2854"/>
        <p:cNvGrpSpPr/>
        <p:nvPr/>
      </p:nvGrpSpPr>
      <p:grpSpPr>
        <a:xfrm>
          <a:off x="0" y="0"/>
          <a:ext cx="0" cy="0"/>
          <a:chOff x="0" y="0"/>
          <a:chExt cx="0" cy="0"/>
        </a:xfrm>
      </p:grpSpPr>
      <p:sp>
        <p:nvSpPr>
          <p:cNvPr id="12855" name="Google Shape;12855;p63"/>
          <p:cNvSpPr txBox="1">
            <a:spLocks noGrp="1"/>
          </p:cNvSpPr>
          <p:nvPr>
            <p:ph type="title" idx="4294967295"/>
          </p:nvPr>
        </p:nvSpPr>
        <p:spPr>
          <a:xfrm>
            <a:off x="461467" y="640142"/>
            <a:ext cx="8382000" cy="4114800"/>
          </a:xfrm>
          <a:prstGeom prst="rect">
            <a:avLst/>
          </a:prstGeom>
        </p:spPr>
        <p:txBody>
          <a:bodyPr spcFirstLastPara="1" wrap="square" lIns="91425" tIns="91425" rIns="91425" bIns="91425" anchor="t" anchorCtr="0">
            <a:noAutofit/>
          </a:bodyPr>
          <a:lstStyle/>
          <a:p>
            <a:pPr lvl="0" algn="l" fontAlgn="base">
              <a:lnSpc>
                <a:spcPct val="150000"/>
              </a:lnSpc>
              <a:buClr>
                <a:srgbClr val="000000"/>
              </a:buClr>
              <a:buSzPts val="1100"/>
              <a:buFont typeface="Arial"/>
            </a:pPr>
            <a:r>
              <a:rPr lang="en-US" sz="1400" dirty="0" smtClean="0">
                <a:solidFill>
                  <a:schemeClr val="lt1"/>
                </a:solidFill>
                <a:latin typeface="Maven Pro"/>
                <a:ea typeface="Maven Pro"/>
                <a:cs typeface="Maven Pro"/>
                <a:sym typeface="Arial"/>
              </a:rPr>
              <a:t>The </a:t>
            </a:r>
            <a:r>
              <a:rPr lang="en-US" sz="1400" dirty="0">
                <a:solidFill>
                  <a:schemeClr val="lt1"/>
                </a:solidFill>
                <a:latin typeface="Maven Pro"/>
                <a:ea typeface="Maven Pro"/>
                <a:cs typeface="Maven Pro"/>
                <a:sym typeface="Arial"/>
              </a:rPr>
              <a:t>ml-based model that is being given here is essential for accurately and efficiently identifying infants who are at high risk of cardiac arrest, which is necessary for early detection of cardiac arrest in neonates in the CICU. These models are able to recognize minute variations in vitals, such heart, and breathing rates, which could point to an impending cardiac arrest. The suggested model attained high values for multiple assessment criteria in a training comparative region. It maintained its good performance in a testing comparative region, suggesting that it is useful for detecting infants who are at risk. Identifying cardiac arrest early allows early intervention, potentially preventing a tragic outcome. It can also reduce the time an infant living in CICU, leading to cost savings and better outcomes. </a:t>
            </a:r>
            <a:r>
              <a:rPr lang="en-US" sz="1400" dirty="0" smtClean="0">
                <a:solidFill>
                  <a:schemeClr val="lt1"/>
                </a:solidFill>
                <a:latin typeface="Maven Pro"/>
                <a:ea typeface="Maven Pro"/>
                <a:cs typeface="Maven Pro"/>
                <a:sym typeface="Arial"/>
              </a:rPr>
              <a:t>Additionally</a:t>
            </a:r>
            <a:r>
              <a:rPr lang="en-US" sz="1400" dirty="0">
                <a:solidFill>
                  <a:schemeClr val="lt1"/>
                </a:solidFill>
                <a:latin typeface="Maven Pro"/>
                <a:ea typeface="Maven Pro"/>
                <a:cs typeface="Maven Pro"/>
                <a:sym typeface="Arial"/>
              </a:rPr>
              <a:t>, the model could be used to predict potential complications in fetuses or newborns, improving prenatal care. Finally, it could be used to improve diagnostics and treatments by providing doctors with more accurate information. This could lead to better patient outcomes and more cost-effective </a:t>
            </a:r>
            <a:r>
              <a:rPr lang="en-US" sz="1400" dirty="0" smtClean="0">
                <a:solidFill>
                  <a:schemeClr val="lt1"/>
                </a:solidFill>
                <a:latin typeface="Maven Pro"/>
                <a:ea typeface="Maven Pro"/>
                <a:cs typeface="Maven Pro"/>
                <a:sym typeface="Arial"/>
              </a:rPr>
              <a:t>treatments.</a:t>
            </a:r>
            <a:r>
              <a:rPr lang="en-US" sz="1400" dirty="0">
                <a:solidFill>
                  <a:schemeClr val="lt1"/>
                </a:solidFill>
                <a:latin typeface="Maven Pro"/>
                <a:ea typeface="Maven Pro"/>
                <a:cs typeface="Maven Pro"/>
                <a:sym typeface="Arial"/>
              </a:rPr>
              <a:t/>
            </a:r>
            <a:br>
              <a:rPr lang="en-US" sz="1400" dirty="0">
                <a:solidFill>
                  <a:schemeClr val="lt1"/>
                </a:solidFill>
                <a:latin typeface="Maven Pro"/>
                <a:ea typeface="Maven Pro"/>
                <a:cs typeface="Maven Pro"/>
                <a:sym typeface="Arial"/>
              </a:rPr>
            </a:br>
            <a:r>
              <a:rPr lang="en-US" sz="1400" dirty="0">
                <a:solidFill>
                  <a:schemeClr val="lt1"/>
                </a:solidFill>
                <a:latin typeface="Maven Pro"/>
                <a:ea typeface="Maven Pro"/>
                <a:cs typeface="Maven Pro"/>
                <a:sym typeface="Arial"/>
              </a:rPr>
              <a:t/>
            </a:r>
            <a:br>
              <a:rPr lang="en-US" sz="1400" dirty="0">
                <a:solidFill>
                  <a:schemeClr val="lt1"/>
                </a:solidFill>
                <a:latin typeface="Maven Pro"/>
                <a:ea typeface="Maven Pro"/>
                <a:cs typeface="Maven Pro"/>
                <a:sym typeface="Arial"/>
              </a:rPr>
            </a:br>
            <a:endParaRPr sz="1400" dirty="0">
              <a:solidFill>
                <a:schemeClr val="lt1"/>
              </a:solidFill>
              <a:latin typeface="Maven Pro"/>
              <a:ea typeface="Maven Pro"/>
              <a:cs typeface="Maven Pro"/>
              <a:sym typeface="Arial"/>
            </a:endParaRPr>
          </a:p>
        </p:txBody>
      </p:sp>
      <p:sp>
        <p:nvSpPr>
          <p:cNvPr id="2" name="Rectangle 1"/>
          <p:cNvSpPr/>
          <p:nvPr/>
        </p:nvSpPr>
        <p:spPr>
          <a:xfrm>
            <a:off x="381000" y="105766"/>
            <a:ext cx="1997663" cy="553998"/>
          </a:xfrm>
          <a:prstGeom prst="rect">
            <a:avLst/>
          </a:prstGeom>
        </p:spPr>
        <p:txBody>
          <a:bodyPr wrap="none">
            <a:spAutoFit/>
          </a:bodyPr>
          <a:lstStyle/>
          <a:p>
            <a:r>
              <a:rPr lang="en-US" sz="3000" dirty="0">
                <a:solidFill>
                  <a:schemeClr val="lt1"/>
                </a:solidFill>
                <a:latin typeface="Share Tech"/>
                <a:ea typeface="Share Tech"/>
                <a:cs typeface="Share Tech"/>
              </a:rPr>
              <a:t>CONCLUSION</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2854"/>
        <p:cNvGrpSpPr/>
        <p:nvPr/>
      </p:nvGrpSpPr>
      <p:grpSpPr>
        <a:xfrm>
          <a:off x="0" y="0"/>
          <a:ext cx="0" cy="0"/>
          <a:chOff x="0" y="0"/>
          <a:chExt cx="0" cy="0"/>
        </a:xfrm>
      </p:grpSpPr>
      <p:sp>
        <p:nvSpPr>
          <p:cNvPr id="12855" name="Google Shape;12855;p63"/>
          <p:cNvSpPr txBox="1">
            <a:spLocks noGrp="1"/>
          </p:cNvSpPr>
          <p:nvPr>
            <p:ph type="title" idx="4294967295"/>
          </p:nvPr>
        </p:nvSpPr>
        <p:spPr>
          <a:xfrm>
            <a:off x="461467" y="640142"/>
            <a:ext cx="8382000" cy="4114800"/>
          </a:xfrm>
          <a:prstGeom prst="rect">
            <a:avLst/>
          </a:prstGeom>
        </p:spPr>
        <p:txBody>
          <a:bodyPr spcFirstLastPara="1" wrap="square" lIns="91425" tIns="91425" rIns="91425" bIns="91425" anchor="t" anchorCtr="0">
            <a:noAutofit/>
          </a:bodyPr>
          <a:lstStyle/>
          <a:p>
            <a:pPr lvl="0" algn="l"/>
            <a:r>
              <a:rPr lang="en-US" sz="1400" dirty="0" smtClean="0">
                <a:latin typeface="Maven Pro" charset="0"/>
              </a:rPr>
              <a:t>[1] M</a:t>
            </a:r>
            <a:r>
              <a:rPr lang="en-US" sz="1400" dirty="0">
                <a:latin typeface="Maven Pro" charset="0"/>
              </a:rPr>
              <a:t>. M. </a:t>
            </a:r>
            <a:r>
              <a:rPr lang="en-US" sz="1400" dirty="0" err="1">
                <a:latin typeface="Maven Pro" charset="0"/>
              </a:rPr>
              <a:t>Ahsan</a:t>
            </a:r>
            <a:r>
              <a:rPr lang="en-US" sz="1400" dirty="0">
                <a:latin typeface="Maven Pro" charset="0"/>
              </a:rPr>
              <a:t> and Z. </a:t>
            </a:r>
            <a:r>
              <a:rPr lang="en-US" sz="1400" dirty="0" err="1">
                <a:latin typeface="Maven Pro" charset="0"/>
              </a:rPr>
              <a:t>Siddique</a:t>
            </a:r>
            <a:r>
              <a:rPr lang="en-US" sz="1400" dirty="0">
                <a:latin typeface="Maven Pro" charset="0"/>
              </a:rPr>
              <a:t>, ‘‘Machine learning-based heart disease diagnosis: A systematic literature review,’’ </a:t>
            </a:r>
            <a:r>
              <a:rPr lang="en-US" sz="1400" dirty="0" err="1">
                <a:latin typeface="Maven Pro" charset="0"/>
              </a:rPr>
              <a:t>Artif</a:t>
            </a:r>
            <a:r>
              <a:rPr lang="en-US" sz="1400" dirty="0">
                <a:latin typeface="Maven Pro" charset="0"/>
              </a:rPr>
              <a:t>. </a:t>
            </a:r>
            <a:r>
              <a:rPr lang="en-US" sz="1400" dirty="0" err="1">
                <a:latin typeface="Maven Pro" charset="0"/>
              </a:rPr>
              <a:t>Intell</a:t>
            </a:r>
            <a:r>
              <a:rPr lang="en-US" sz="1400" dirty="0">
                <a:latin typeface="Maven Pro" charset="0"/>
              </a:rPr>
              <a:t>. Med., vol. 128, Jun. 2022, Art. no. 102289.</a:t>
            </a:r>
            <a:br>
              <a:rPr lang="en-US" sz="1400" dirty="0">
                <a:latin typeface="Maven Pro" charset="0"/>
              </a:rPr>
            </a:br>
            <a:r>
              <a:rPr lang="en-US" sz="1400" dirty="0">
                <a:latin typeface="Maven Pro" charset="0"/>
              </a:rPr>
              <a:t> </a:t>
            </a:r>
            <a:r>
              <a:rPr lang="en-US" sz="1400" dirty="0" smtClean="0">
                <a:latin typeface="Maven Pro" charset="0"/>
              </a:rPr>
              <a:t/>
            </a:r>
            <a:br>
              <a:rPr lang="en-US" sz="1400" dirty="0" smtClean="0">
                <a:latin typeface="Maven Pro" charset="0"/>
              </a:rPr>
            </a:br>
            <a:r>
              <a:rPr lang="en-US" sz="1400" dirty="0" smtClean="0">
                <a:latin typeface="Maven Pro" charset="0"/>
              </a:rPr>
              <a:t>[2] C</a:t>
            </a:r>
            <a:r>
              <a:rPr lang="en-US" sz="1400" dirty="0">
                <a:latin typeface="Maven Pro" charset="0"/>
              </a:rPr>
              <a:t>. </a:t>
            </a:r>
            <a:r>
              <a:rPr lang="en-US" sz="1400" dirty="0" err="1">
                <a:latin typeface="Maven Pro" charset="0"/>
              </a:rPr>
              <a:t>Krittanawong</a:t>
            </a:r>
            <a:r>
              <a:rPr lang="en-US" sz="1400" dirty="0">
                <a:latin typeface="Maven Pro" charset="0"/>
              </a:rPr>
              <a:t>, H. Zhang, Z. Wang, M. </a:t>
            </a:r>
            <a:r>
              <a:rPr lang="en-US" sz="1400" dirty="0" err="1">
                <a:latin typeface="Maven Pro" charset="0"/>
              </a:rPr>
              <a:t>Aydar</a:t>
            </a:r>
            <a:r>
              <a:rPr lang="en-US" sz="1400" dirty="0">
                <a:latin typeface="Maven Pro" charset="0"/>
              </a:rPr>
              <a:t>, and T. </a:t>
            </a:r>
            <a:r>
              <a:rPr lang="en-US" sz="1400" dirty="0" err="1">
                <a:latin typeface="Maven Pro" charset="0"/>
              </a:rPr>
              <a:t>Kitai</a:t>
            </a:r>
            <a:r>
              <a:rPr lang="en-US" sz="1400" dirty="0">
                <a:latin typeface="Maven Pro" charset="0"/>
              </a:rPr>
              <a:t>, ‘‘Artificial intelligence in precision cardiovascular medicine,’’ J. Amer. College </a:t>
            </a:r>
            <a:r>
              <a:rPr lang="en-US" sz="1400" dirty="0" err="1">
                <a:latin typeface="Maven Pro" charset="0"/>
              </a:rPr>
              <a:t>Cardiol</a:t>
            </a:r>
            <a:r>
              <a:rPr lang="en-US" sz="1400" dirty="0">
                <a:latin typeface="Maven Pro" charset="0"/>
              </a:rPr>
              <a:t>., vol. 69, no. 21, pp. 2657–2664, 2017.</a:t>
            </a:r>
            <a:br>
              <a:rPr lang="en-US" sz="1400" dirty="0">
                <a:latin typeface="Maven Pro" charset="0"/>
              </a:rPr>
            </a:br>
            <a:r>
              <a:rPr lang="en-US" sz="1400" dirty="0">
                <a:latin typeface="Maven Pro" charset="0"/>
              </a:rPr>
              <a:t> </a:t>
            </a:r>
            <a:br>
              <a:rPr lang="en-US" sz="1400" dirty="0">
                <a:latin typeface="Maven Pro" charset="0"/>
              </a:rPr>
            </a:br>
            <a:r>
              <a:rPr lang="en-US" sz="1400" dirty="0" smtClean="0">
                <a:latin typeface="Maven Pro" charset="0"/>
              </a:rPr>
              <a:t>[3] K</a:t>
            </a:r>
            <a:r>
              <a:rPr lang="en-US" sz="1400" dirty="0">
                <a:latin typeface="Maven Pro" charset="0"/>
              </a:rPr>
              <a:t>. W. Johnson, J. T. Soto, B. S. </a:t>
            </a:r>
            <a:r>
              <a:rPr lang="en-US" sz="1400" dirty="0" err="1">
                <a:latin typeface="Maven Pro" charset="0"/>
              </a:rPr>
              <a:t>Glicksberg</a:t>
            </a:r>
            <a:r>
              <a:rPr lang="en-US" sz="1400" dirty="0">
                <a:latin typeface="Maven Pro" charset="0"/>
              </a:rPr>
              <a:t>, K. </a:t>
            </a:r>
            <a:r>
              <a:rPr lang="en-US" sz="1400" dirty="0" err="1">
                <a:latin typeface="Maven Pro" charset="0"/>
              </a:rPr>
              <a:t>Shameer</a:t>
            </a:r>
            <a:r>
              <a:rPr lang="en-US" sz="1400" dirty="0">
                <a:latin typeface="Maven Pro" charset="0"/>
              </a:rPr>
              <a:t>, R. </a:t>
            </a:r>
            <a:r>
              <a:rPr lang="en-US" sz="1400" dirty="0" err="1">
                <a:latin typeface="Maven Pro" charset="0"/>
              </a:rPr>
              <a:t>Miotto</a:t>
            </a:r>
            <a:r>
              <a:rPr lang="en-US" sz="1400" dirty="0">
                <a:latin typeface="Maven Pro" charset="0"/>
              </a:rPr>
              <a:t>, M. Ali, E. Ashley, and J. T. Dudley, ‘‘Artificial intelligence in cardiology,’’ J. Amer. College </a:t>
            </a:r>
            <a:r>
              <a:rPr lang="en-US" sz="1400" dirty="0" err="1">
                <a:latin typeface="Maven Pro" charset="0"/>
              </a:rPr>
              <a:t>Cardiol</a:t>
            </a:r>
            <a:r>
              <a:rPr lang="en-US" sz="1400" dirty="0">
                <a:latin typeface="Maven Pro" charset="0"/>
              </a:rPr>
              <a:t>., vol. 71, pp. 2668–2679, Jun. 2018.</a:t>
            </a:r>
            <a:br>
              <a:rPr lang="en-US" sz="1400" dirty="0">
                <a:latin typeface="Maven Pro" charset="0"/>
              </a:rPr>
            </a:br>
            <a:r>
              <a:rPr lang="en-US" sz="1400" dirty="0">
                <a:latin typeface="Maven Pro" charset="0"/>
              </a:rPr>
              <a:t> </a:t>
            </a:r>
            <a:br>
              <a:rPr lang="en-US" sz="1400" dirty="0">
                <a:latin typeface="Maven Pro" charset="0"/>
              </a:rPr>
            </a:br>
            <a:r>
              <a:rPr lang="en-US" sz="1400" dirty="0" smtClean="0">
                <a:latin typeface="Maven Pro" charset="0"/>
              </a:rPr>
              <a:t>[4] M</a:t>
            </a:r>
            <a:r>
              <a:rPr lang="en-US" sz="1400" dirty="0">
                <a:latin typeface="Maven Pro" charset="0"/>
              </a:rPr>
              <a:t>. </a:t>
            </a:r>
            <a:r>
              <a:rPr lang="en-US" sz="1400" dirty="0" err="1">
                <a:latin typeface="Maven Pro" charset="0"/>
              </a:rPr>
              <a:t>Saeed</a:t>
            </a:r>
            <a:r>
              <a:rPr lang="en-US" sz="1400" dirty="0">
                <a:latin typeface="Maven Pro" charset="0"/>
              </a:rPr>
              <a:t>, M. </a:t>
            </a:r>
            <a:r>
              <a:rPr lang="en-US" sz="1400" dirty="0" err="1">
                <a:latin typeface="Maven Pro" charset="0"/>
              </a:rPr>
              <a:t>Villarroel</a:t>
            </a:r>
            <a:r>
              <a:rPr lang="en-US" sz="1400" dirty="0">
                <a:latin typeface="Maven Pro" charset="0"/>
              </a:rPr>
              <a:t>, A. T. </a:t>
            </a:r>
            <a:r>
              <a:rPr lang="en-US" sz="1400" dirty="0" err="1">
                <a:latin typeface="Maven Pro" charset="0"/>
              </a:rPr>
              <a:t>Reisner</a:t>
            </a:r>
            <a:r>
              <a:rPr lang="en-US" sz="1400" dirty="0">
                <a:latin typeface="Maven Pro" charset="0"/>
              </a:rPr>
              <a:t>, G. Clifford, L.-W. Lehman, G. Moody, T. </a:t>
            </a:r>
            <a:r>
              <a:rPr lang="en-US" sz="1400" dirty="0" err="1">
                <a:latin typeface="Maven Pro" charset="0"/>
              </a:rPr>
              <a:t>Heldt</a:t>
            </a:r>
            <a:r>
              <a:rPr lang="en-US" sz="1400" dirty="0">
                <a:latin typeface="Maven Pro" charset="0"/>
              </a:rPr>
              <a:t>, T.  H. </a:t>
            </a:r>
            <a:r>
              <a:rPr lang="en-US" sz="1400" dirty="0" err="1">
                <a:latin typeface="Maven Pro" charset="0"/>
              </a:rPr>
              <a:t>Kyaw</a:t>
            </a:r>
            <a:r>
              <a:rPr lang="en-US" sz="1400" dirty="0">
                <a:latin typeface="Maven Pro" charset="0"/>
              </a:rPr>
              <a:t>, B. Moody, and R. G. Mark, ‘‘</a:t>
            </a:r>
            <a:r>
              <a:rPr lang="en-US" sz="1400" dirty="0" err="1">
                <a:latin typeface="Maven Pro" charset="0"/>
              </a:rPr>
              <a:t>Multiparameter</a:t>
            </a:r>
            <a:r>
              <a:rPr lang="en-US" sz="1400" dirty="0">
                <a:latin typeface="Maven Pro" charset="0"/>
              </a:rPr>
              <a:t> intelligent monitoring in intensive care II: A public-access intensive care unit database*,’’ Crit. Care Med., vol. 39, no. 5, pp. 952–960, May 2011</a:t>
            </a:r>
            <a:br>
              <a:rPr lang="en-US" sz="1400" dirty="0">
                <a:latin typeface="Maven Pro" charset="0"/>
              </a:rPr>
            </a:br>
            <a:r>
              <a:rPr lang="en-US" sz="1400" dirty="0">
                <a:latin typeface="Maven Pro" charset="0"/>
              </a:rPr>
              <a:t> </a:t>
            </a:r>
            <a:br>
              <a:rPr lang="en-US" sz="1400" dirty="0">
                <a:latin typeface="Maven Pro" charset="0"/>
              </a:rPr>
            </a:br>
            <a:r>
              <a:rPr lang="en-US" sz="1400" dirty="0" smtClean="0">
                <a:latin typeface="Maven Pro" charset="0"/>
              </a:rPr>
              <a:t>[5] T</a:t>
            </a:r>
            <a:r>
              <a:rPr lang="en-US" sz="1400" dirty="0">
                <a:latin typeface="Maven Pro" charset="0"/>
              </a:rPr>
              <a:t>. J. Pollard, A. E. W. Johnson, J. D. </a:t>
            </a:r>
            <a:r>
              <a:rPr lang="en-US" sz="1400" dirty="0" err="1">
                <a:latin typeface="Maven Pro" charset="0"/>
              </a:rPr>
              <a:t>Raffa</a:t>
            </a:r>
            <a:r>
              <a:rPr lang="en-US" sz="1400" dirty="0">
                <a:latin typeface="Maven Pro" charset="0"/>
              </a:rPr>
              <a:t>, L. A. </a:t>
            </a:r>
            <a:r>
              <a:rPr lang="en-US" sz="1400" dirty="0" err="1">
                <a:latin typeface="Maven Pro" charset="0"/>
              </a:rPr>
              <a:t>Celi</a:t>
            </a:r>
            <a:r>
              <a:rPr lang="en-US" sz="1400" dirty="0">
                <a:latin typeface="Maven Pro" charset="0"/>
              </a:rPr>
              <a:t>, R. G. Mark, and O. </a:t>
            </a:r>
            <a:r>
              <a:rPr lang="en-US" sz="1400" dirty="0" err="1">
                <a:latin typeface="Maven Pro" charset="0"/>
              </a:rPr>
              <a:t>Badawi</a:t>
            </a:r>
            <a:r>
              <a:rPr lang="en-US" sz="1400" dirty="0">
                <a:latin typeface="Maven Pro" charset="0"/>
              </a:rPr>
              <a:t>, ‘‘The </a:t>
            </a:r>
            <a:r>
              <a:rPr lang="en-US" sz="1400" dirty="0" err="1">
                <a:latin typeface="Maven Pro" charset="0"/>
              </a:rPr>
              <a:t>eICU</a:t>
            </a:r>
            <a:r>
              <a:rPr lang="en-US" sz="1400" dirty="0">
                <a:latin typeface="Maven Pro" charset="0"/>
              </a:rPr>
              <a:t> collaborative research database, a freely available multi-center database for critical care research,’’ Sci. Data, vol. 5, no. 1, pp. 1–13, Sep. 2018</a:t>
            </a:r>
            <a:endParaRPr sz="1400" dirty="0">
              <a:solidFill>
                <a:schemeClr val="lt1"/>
              </a:solidFill>
              <a:latin typeface="Maven Pro" charset="0"/>
              <a:ea typeface="Maven Pro"/>
              <a:cs typeface="Maven Pro"/>
              <a:sym typeface="Arial"/>
            </a:endParaRPr>
          </a:p>
        </p:txBody>
      </p:sp>
      <p:sp>
        <p:nvSpPr>
          <p:cNvPr id="2" name="Rectangle 1"/>
          <p:cNvSpPr/>
          <p:nvPr/>
        </p:nvSpPr>
        <p:spPr>
          <a:xfrm>
            <a:off x="381000" y="105766"/>
            <a:ext cx="2031325" cy="553998"/>
          </a:xfrm>
          <a:prstGeom prst="rect">
            <a:avLst/>
          </a:prstGeom>
        </p:spPr>
        <p:txBody>
          <a:bodyPr wrap="none">
            <a:spAutoFit/>
          </a:bodyPr>
          <a:lstStyle/>
          <a:p>
            <a:r>
              <a:rPr lang="en-US" sz="3000" dirty="0" smtClean="0">
                <a:solidFill>
                  <a:schemeClr val="lt1"/>
                </a:solidFill>
                <a:latin typeface="Share Tech"/>
                <a:ea typeface="Share Tech"/>
                <a:cs typeface="Share Tech"/>
              </a:rPr>
              <a:t>REFERENCES</a:t>
            </a:r>
            <a:endParaRPr lang="en-US" sz="3000" dirty="0">
              <a:solidFill>
                <a:schemeClr val="lt1"/>
              </a:solidFill>
              <a:latin typeface="Share Tech"/>
              <a:ea typeface="Share Tech"/>
              <a:cs typeface="Share Tech"/>
            </a:endParaRPr>
          </a:p>
        </p:txBody>
      </p:sp>
    </p:spTree>
    <p:extLst>
      <p:ext uri="{BB962C8B-B14F-4D97-AF65-F5344CB8AC3E}">
        <p14:creationId xmlns:p14="http://schemas.microsoft.com/office/powerpoint/2010/main" val="31542738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06"/>
        <p:cNvGrpSpPr/>
        <p:nvPr/>
      </p:nvGrpSpPr>
      <p:grpSpPr>
        <a:xfrm>
          <a:off x="0" y="0"/>
          <a:ext cx="0" cy="0"/>
          <a:chOff x="0" y="0"/>
          <a:chExt cx="0" cy="0"/>
        </a:xfrm>
      </p:grpSpPr>
      <p:sp>
        <p:nvSpPr>
          <p:cNvPr id="507" name="Google Shape;507;p28"/>
          <p:cNvSpPr txBox="1">
            <a:spLocks noGrp="1"/>
          </p:cNvSpPr>
          <p:nvPr>
            <p:ph type="body" idx="1"/>
          </p:nvPr>
        </p:nvSpPr>
        <p:spPr>
          <a:xfrm>
            <a:off x="618824" y="1123950"/>
            <a:ext cx="7991775" cy="2645325"/>
          </a:xfrm>
          <a:prstGeom prst="rect">
            <a:avLst/>
          </a:prstGeom>
        </p:spPr>
        <p:txBody>
          <a:bodyPr spcFirstLastPara="1" wrap="square" lIns="91425" tIns="91425" rIns="91425" bIns="91425" anchor="t" anchorCtr="0">
            <a:noAutofit/>
          </a:bodyPr>
          <a:lstStyle/>
          <a:p>
            <a:pPr marL="0" lvl="0" indent="0">
              <a:buNone/>
            </a:pPr>
            <a:r>
              <a:rPr lang="en-US" sz="1400" dirty="0"/>
              <a:t>Cardiac arrest in newborns is a critical medical emergency requiring early detection to improve outcomes. This project utilizes statistical models to enhance early detection within the Cardiac Intensive Care Unit (CICU). By analyzing physiological parameters using logistic regression, Naive </a:t>
            </a:r>
            <a:r>
              <a:rPr lang="en-US" sz="1400" dirty="0" smtClean="0"/>
              <a:t>Bayes, KNN, Decision tree .Random Forest and </a:t>
            </a:r>
            <a:r>
              <a:rPr lang="en-US" sz="1400" dirty="0"/>
              <a:t>Support Vector Machines (SVMs), the project aims to predict cardiac arrest risk early</a:t>
            </a:r>
            <a:r>
              <a:rPr lang="en-US" sz="1400" dirty="0" smtClean="0"/>
              <a:t>.</a:t>
            </a:r>
          </a:p>
          <a:p>
            <a:pPr marL="0" lvl="0" indent="0">
              <a:buNone/>
            </a:pPr>
            <a:endParaRPr lang="en-US" sz="1400" dirty="0" smtClean="0"/>
          </a:p>
          <a:p>
            <a:pPr marL="0" lvl="0" indent="0">
              <a:buNone/>
            </a:pPr>
            <a:r>
              <a:rPr lang="en-US" sz="1400" dirty="0" smtClean="0"/>
              <a:t>These </a:t>
            </a:r>
            <a:r>
              <a:rPr lang="en-US" sz="1400" dirty="0"/>
              <a:t>models enable timely intervention and optimize care for vulnerable newborns, potentially reducing mortality rates and improving neonatal health outcomes.</a:t>
            </a:r>
            <a:endParaRPr sz="1400" dirty="0"/>
          </a:p>
        </p:txBody>
      </p:sp>
      <p:sp>
        <p:nvSpPr>
          <p:cNvPr id="508" name="Google Shape;508;p28"/>
          <p:cNvSpPr txBox="1">
            <a:spLocks noGrp="1"/>
          </p:cNvSpPr>
          <p:nvPr>
            <p:ph type="ctrTitle"/>
          </p:nvPr>
        </p:nvSpPr>
        <p:spPr>
          <a:xfrm>
            <a:off x="618825" y="411675"/>
            <a:ext cx="26865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smtClean="0"/>
              <a:t>INTRODUCTION</a:t>
            </a:r>
            <a:endParaRPr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71"/>
        <p:cNvGrpSpPr/>
        <p:nvPr/>
      </p:nvGrpSpPr>
      <p:grpSpPr>
        <a:xfrm>
          <a:off x="0" y="0"/>
          <a:ext cx="0" cy="0"/>
          <a:chOff x="0" y="0"/>
          <a:chExt cx="0" cy="0"/>
        </a:xfrm>
      </p:grpSpPr>
      <p:sp>
        <p:nvSpPr>
          <p:cNvPr id="572" name="Google Shape;572;p29"/>
          <p:cNvSpPr txBox="1">
            <a:spLocks noGrp="1"/>
          </p:cNvSpPr>
          <p:nvPr>
            <p:ph type="ctrTitle" idx="4"/>
          </p:nvPr>
        </p:nvSpPr>
        <p:spPr>
          <a:xfrm>
            <a:off x="618825" y="411674"/>
            <a:ext cx="6153600" cy="712275"/>
          </a:xfrm>
          <a:prstGeom prst="rect">
            <a:avLst/>
          </a:prstGeom>
        </p:spPr>
        <p:txBody>
          <a:bodyPr spcFirstLastPara="1" wrap="square" lIns="91425" tIns="91425" rIns="91425" bIns="91425" anchor="b" anchorCtr="0">
            <a:noAutofit/>
          </a:bodyPr>
          <a:lstStyle/>
          <a:p>
            <a:pPr lvl="0"/>
            <a:r>
              <a:rPr lang="en-US" sz="3200" dirty="0"/>
              <a:t>S</a:t>
            </a:r>
            <a:r>
              <a:rPr lang="en-US" sz="3200" dirty="0" smtClean="0"/>
              <a:t>ymptoms </a:t>
            </a:r>
            <a:r>
              <a:rPr lang="en-US" sz="3200" dirty="0"/>
              <a:t>associated with newborn baby cardiac </a:t>
            </a:r>
            <a:r>
              <a:rPr lang="en-US" sz="3200" dirty="0" smtClean="0"/>
              <a:t>arrest</a:t>
            </a:r>
            <a:endParaRPr sz="3200" dirty="0"/>
          </a:p>
        </p:txBody>
      </p:sp>
      <p:sp>
        <p:nvSpPr>
          <p:cNvPr id="5" name="TextBox 4"/>
          <p:cNvSpPr txBox="1"/>
          <p:nvPr/>
        </p:nvSpPr>
        <p:spPr>
          <a:xfrm>
            <a:off x="838200" y="1352550"/>
            <a:ext cx="5943600" cy="3216265"/>
          </a:xfrm>
          <a:prstGeom prst="rect">
            <a:avLst/>
          </a:prstGeom>
          <a:noFill/>
        </p:spPr>
        <p:txBody>
          <a:bodyPr wrap="square" rtlCol="0">
            <a:spAutoFit/>
          </a:bodyPr>
          <a:lstStyle/>
          <a:p>
            <a:pPr marL="285750" indent="-285750">
              <a:lnSpc>
                <a:spcPct val="150000"/>
              </a:lnSpc>
              <a:buClr>
                <a:schemeClr val="lt1"/>
              </a:buClr>
              <a:buSzPts val="1000"/>
              <a:buFont typeface="Wingdings" pitchFamily="2" charset="2"/>
              <a:buChar char="Ø"/>
            </a:pPr>
            <a:r>
              <a:rPr lang="en-US" dirty="0">
                <a:solidFill>
                  <a:schemeClr val="lt1"/>
                </a:solidFill>
                <a:latin typeface="Maven Pro"/>
                <a:ea typeface="Maven Pro"/>
                <a:cs typeface="Maven Pro"/>
                <a:sym typeface="Maven Pro"/>
              </a:rPr>
              <a:t>Rapid</a:t>
            </a:r>
            <a:r>
              <a:rPr lang="en-US" b="1" dirty="0"/>
              <a:t> </a:t>
            </a:r>
            <a:r>
              <a:rPr lang="en-US" dirty="0">
                <a:solidFill>
                  <a:schemeClr val="lt1"/>
                </a:solidFill>
                <a:latin typeface="Maven Pro"/>
                <a:ea typeface="Maven Pro"/>
                <a:cs typeface="Maven Pro"/>
                <a:sym typeface="Maven Pro"/>
              </a:rPr>
              <a:t>Heart</a:t>
            </a:r>
            <a:r>
              <a:rPr lang="en-US" b="1" dirty="0"/>
              <a:t> </a:t>
            </a:r>
            <a:r>
              <a:rPr lang="en-US" dirty="0" smtClean="0">
                <a:solidFill>
                  <a:schemeClr val="lt1"/>
                </a:solidFill>
                <a:latin typeface="Maven Pro"/>
                <a:ea typeface="Maven Pro"/>
                <a:cs typeface="Maven Pro"/>
                <a:sym typeface="Maven Pro"/>
              </a:rPr>
              <a:t>Rate</a:t>
            </a:r>
            <a:r>
              <a:rPr lang="en-US" dirty="0">
                <a:solidFill>
                  <a:schemeClr val="lt1"/>
                </a:solidFill>
                <a:latin typeface="Maven Pro"/>
                <a:ea typeface="Maven Pro"/>
                <a:cs typeface="Maven Pro"/>
                <a:sym typeface="Maven Pro"/>
              </a:rPr>
              <a:t> : </a:t>
            </a:r>
            <a:r>
              <a:rPr lang="en-US" dirty="0" smtClean="0">
                <a:solidFill>
                  <a:schemeClr val="lt1"/>
                </a:solidFill>
                <a:latin typeface="Maven Pro"/>
                <a:ea typeface="Maven Pro"/>
                <a:cs typeface="Maven Pro"/>
                <a:sym typeface="Maven Pro"/>
              </a:rPr>
              <a:t>Newborns</a:t>
            </a:r>
            <a:r>
              <a:rPr lang="en-US" dirty="0" smtClean="0"/>
              <a:t> </a:t>
            </a:r>
            <a:r>
              <a:rPr lang="en-US" dirty="0">
                <a:solidFill>
                  <a:schemeClr val="lt1"/>
                </a:solidFill>
                <a:latin typeface="Maven Pro"/>
                <a:ea typeface="Maven Pro"/>
                <a:cs typeface="Maven Pro"/>
                <a:sym typeface="Maven Pro"/>
              </a:rPr>
              <a:t>experiencing</a:t>
            </a:r>
            <a:r>
              <a:rPr lang="en-US" dirty="0"/>
              <a:t> </a:t>
            </a:r>
            <a:r>
              <a:rPr lang="en-US" dirty="0">
                <a:solidFill>
                  <a:schemeClr val="lt1"/>
                </a:solidFill>
                <a:latin typeface="Maven Pro"/>
                <a:ea typeface="Maven Pro"/>
                <a:cs typeface="Maven Pro"/>
                <a:sym typeface="Maven Pro"/>
              </a:rPr>
              <a:t>cardiac</a:t>
            </a:r>
            <a:r>
              <a:rPr lang="en-US" dirty="0"/>
              <a:t> </a:t>
            </a:r>
            <a:r>
              <a:rPr lang="en-US" dirty="0">
                <a:solidFill>
                  <a:schemeClr val="lt1"/>
                </a:solidFill>
                <a:latin typeface="Maven Pro"/>
                <a:ea typeface="Maven Pro"/>
                <a:cs typeface="Maven Pro"/>
                <a:sym typeface="Maven Pro"/>
              </a:rPr>
              <a:t>arrest</a:t>
            </a:r>
            <a:r>
              <a:rPr lang="en-US" dirty="0"/>
              <a:t> </a:t>
            </a:r>
            <a:r>
              <a:rPr lang="en-US" dirty="0">
                <a:solidFill>
                  <a:schemeClr val="lt1"/>
                </a:solidFill>
                <a:latin typeface="Maven Pro"/>
                <a:ea typeface="Maven Pro"/>
                <a:cs typeface="Maven Pro"/>
                <a:sym typeface="Maven Pro"/>
              </a:rPr>
              <a:t>may</a:t>
            </a:r>
            <a:r>
              <a:rPr lang="en-US" dirty="0"/>
              <a:t> </a:t>
            </a:r>
            <a:r>
              <a:rPr lang="en-US" dirty="0">
                <a:solidFill>
                  <a:schemeClr val="lt1"/>
                </a:solidFill>
                <a:latin typeface="Maven Pro"/>
                <a:ea typeface="Maven Pro"/>
                <a:cs typeface="Maven Pro"/>
                <a:sym typeface="Maven Pro"/>
              </a:rPr>
              <a:t>have</a:t>
            </a:r>
            <a:r>
              <a:rPr lang="en-US" dirty="0"/>
              <a:t> </a:t>
            </a:r>
            <a:r>
              <a:rPr lang="en-US" dirty="0">
                <a:solidFill>
                  <a:schemeClr val="lt1"/>
                </a:solidFill>
                <a:latin typeface="Maven Pro"/>
                <a:ea typeface="Maven Pro"/>
                <a:cs typeface="Maven Pro"/>
                <a:sym typeface="Maven Pro"/>
              </a:rPr>
              <a:t>an</a:t>
            </a:r>
            <a:r>
              <a:rPr lang="en-US" dirty="0"/>
              <a:t> </a:t>
            </a:r>
            <a:r>
              <a:rPr lang="en-US" dirty="0">
                <a:solidFill>
                  <a:schemeClr val="lt1"/>
                </a:solidFill>
                <a:latin typeface="Maven Pro"/>
                <a:ea typeface="Maven Pro"/>
                <a:cs typeface="Maven Pro"/>
                <a:sym typeface="Maven Pro"/>
              </a:rPr>
              <a:t>unusually</a:t>
            </a:r>
            <a:r>
              <a:rPr lang="en-US" dirty="0"/>
              <a:t> </a:t>
            </a:r>
            <a:r>
              <a:rPr lang="en-US" dirty="0">
                <a:solidFill>
                  <a:schemeClr val="lt1"/>
                </a:solidFill>
                <a:latin typeface="Maven Pro"/>
                <a:ea typeface="Maven Pro"/>
                <a:cs typeface="Maven Pro"/>
                <a:sym typeface="Maven Pro"/>
              </a:rPr>
              <a:t>fast</a:t>
            </a:r>
            <a:r>
              <a:rPr lang="en-US" dirty="0"/>
              <a:t> </a:t>
            </a:r>
            <a:r>
              <a:rPr lang="en-US" dirty="0">
                <a:solidFill>
                  <a:schemeClr val="lt1"/>
                </a:solidFill>
                <a:latin typeface="Maven Pro"/>
                <a:ea typeface="Maven Pro"/>
                <a:cs typeface="Maven Pro"/>
                <a:sym typeface="Maven Pro"/>
              </a:rPr>
              <a:t>heart</a:t>
            </a:r>
            <a:r>
              <a:rPr lang="en-US" dirty="0"/>
              <a:t> </a:t>
            </a:r>
            <a:r>
              <a:rPr lang="en-US" dirty="0">
                <a:solidFill>
                  <a:schemeClr val="lt1"/>
                </a:solidFill>
                <a:latin typeface="Maven Pro"/>
                <a:ea typeface="Maven Pro"/>
                <a:cs typeface="Maven Pro"/>
                <a:sym typeface="Maven Pro"/>
              </a:rPr>
              <a:t>rate.</a:t>
            </a:r>
          </a:p>
          <a:p>
            <a:pPr marL="285750" indent="-285750">
              <a:lnSpc>
                <a:spcPct val="150000"/>
              </a:lnSpc>
              <a:buClr>
                <a:schemeClr val="lt1"/>
              </a:buClr>
              <a:buSzPts val="1000"/>
              <a:buFont typeface="Wingdings" pitchFamily="2" charset="2"/>
              <a:buChar char="Ø"/>
            </a:pPr>
            <a:r>
              <a:rPr lang="en-US" dirty="0">
                <a:solidFill>
                  <a:schemeClr val="lt1"/>
                </a:solidFill>
                <a:latin typeface="Maven Pro"/>
                <a:ea typeface="Maven Pro"/>
                <a:cs typeface="Maven Pro"/>
                <a:sym typeface="Maven Pro"/>
              </a:rPr>
              <a:t>Difficulty Breathing: Difficulty breathing or rapid, shallow breaths be </a:t>
            </a:r>
            <a:r>
              <a:rPr lang="en-US" dirty="0" smtClean="0">
                <a:solidFill>
                  <a:schemeClr val="lt1"/>
                </a:solidFill>
                <a:latin typeface="Maven Pro"/>
                <a:ea typeface="Maven Pro"/>
                <a:cs typeface="Maven Pro"/>
                <a:sym typeface="Maven Pro"/>
              </a:rPr>
              <a:t>indicative </a:t>
            </a:r>
            <a:r>
              <a:rPr lang="en-US" dirty="0">
                <a:solidFill>
                  <a:schemeClr val="lt1"/>
                </a:solidFill>
                <a:latin typeface="Maven Pro"/>
                <a:ea typeface="Maven Pro"/>
                <a:cs typeface="Maven Pro"/>
                <a:sym typeface="Maven Pro"/>
              </a:rPr>
              <a:t>of cardiac distress.</a:t>
            </a:r>
          </a:p>
          <a:p>
            <a:pPr marL="285750" indent="-285750">
              <a:lnSpc>
                <a:spcPct val="150000"/>
              </a:lnSpc>
              <a:buClr>
                <a:schemeClr val="lt1"/>
              </a:buClr>
              <a:buSzPts val="1000"/>
              <a:buFont typeface="Wingdings" pitchFamily="2" charset="2"/>
              <a:buChar char="Ø"/>
            </a:pPr>
            <a:r>
              <a:rPr lang="en-US" dirty="0">
                <a:solidFill>
                  <a:schemeClr val="lt1"/>
                </a:solidFill>
                <a:latin typeface="Maven Pro"/>
                <a:ea typeface="Maven Pro"/>
                <a:cs typeface="Maven Pro"/>
                <a:sym typeface="Maven Pro"/>
              </a:rPr>
              <a:t>Bluish Skin Tone: A bluish tinge to the baby’s skin, especially around the lips or extremities, may indicate poor oxygen circulation due to cardiac arrest.</a:t>
            </a:r>
          </a:p>
          <a:p>
            <a:pPr marL="285750" indent="-285750">
              <a:lnSpc>
                <a:spcPct val="150000"/>
              </a:lnSpc>
              <a:buClr>
                <a:schemeClr val="lt1"/>
              </a:buClr>
              <a:buSzPts val="1000"/>
              <a:buFont typeface="Wingdings" pitchFamily="2" charset="2"/>
              <a:buChar char="Ø"/>
            </a:pPr>
            <a:r>
              <a:rPr lang="en-US" dirty="0">
                <a:solidFill>
                  <a:schemeClr val="lt1"/>
                </a:solidFill>
                <a:latin typeface="Maven Pro"/>
                <a:ea typeface="Maven Pro"/>
                <a:cs typeface="Maven Pro"/>
                <a:sym typeface="Maven Pro"/>
              </a:rPr>
              <a:t>Unresponsiveness or Decreased Movement: If the baby is unresponsive or shows decreased </a:t>
            </a:r>
            <a:r>
              <a:rPr lang="en-US" dirty="0" smtClean="0">
                <a:solidFill>
                  <a:schemeClr val="lt1"/>
                </a:solidFill>
                <a:latin typeface="Maven Pro"/>
                <a:ea typeface="Maven Pro"/>
                <a:cs typeface="Maven Pro"/>
                <a:sym typeface="Maven Pro"/>
              </a:rPr>
              <a:t>movement.</a:t>
            </a:r>
            <a:endParaRPr lang="en-US" dirty="0">
              <a:solidFill>
                <a:schemeClr val="lt1"/>
              </a:solidFill>
              <a:latin typeface="Maven Pro"/>
              <a:ea typeface="Maven Pro"/>
              <a:cs typeface="Maven Pro"/>
              <a:sym typeface="Maven Pro"/>
            </a:endParaRPr>
          </a:p>
          <a:p>
            <a:endParaRPr 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00"/>
        <p:cNvGrpSpPr/>
        <p:nvPr/>
      </p:nvGrpSpPr>
      <p:grpSpPr>
        <a:xfrm>
          <a:off x="0" y="0"/>
          <a:ext cx="0" cy="0"/>
          <a:chOff x="0" y="0"/>
          <a:chExt cx="0" cy="0"/>
        </a:xfrm>
      </p:grpSpPr>
      <p:sp>
        <p:nvSpPr>
          <p:cNvPr id="601" name="Google Shape;601;p30"/>
          <p:cNvSpPr txBox="1">
            <a:spLocks noGrp="1"/>
          </p:cNvSpPr>
          <p:nvPr>
            <p:ph type="ctrTitle" idx="8"/>
          </p:nvPr>
        </p:nvSpPr>
        <p:spPr>
          <a:xfrm>
            <a:off x="621630" y="411675"/>
            <a:ext cx="5888700" cy="577800"/>
          </a:xfrm>
          <a:prstGeom prst="rect">
            <a:avLst/>
          </a:prstGeom>
        </p:spPr>
        <p:txBody>
          <a:bodyPr spcFirstLastPara="1" wrap="square" lIns="91425" tIns="91425" rIns="91425" bIns="91425" anchor="b" anchorCtr="0">
            <a:noAutofit/>
          </a:bodyPr>
          <a:lstStyle/>
          <a:p>
            <a:pPr fontAlgn="base"/>
            <a:r>
              <a:rPr lang="en-US" dirty="0"/>
              <a:t>What's a Normal Heart Rate</a:t>
            </a:r>
            <a:r>
              <a:rPr lang="en-US" dirty="0" smtClean="0"/>
              <a:t>?</a:t>
            </a:r>
            <a:endParaRPr lang="en-US" dirty="0"/>
          </a:p>
        </p:txBody>
      </p:sp>
      <p:sp>
        <p:nvSpPr>
          <p:cNvPr id="10" name="TextBox 9"/>
          <p:cNvSpPr txBox="1"/>
          <p:nvPr/>
        </p:nvSpPr>
        <p:spPr>
          <a:xfrm>
            <a:off x="609600" y="1123950"/>
            <a:ext cx="7086600" cy="2462213"/>
          </a:xfrm>
          <a:prstGeom prst="rect">
            <a:avLst/>
          </a:prstGeom>
          <a:noFill/>
        </p:spPr>
        <p:txBody>
          <a:bodyPr wrap="square" rtlCol="0">
            <a:spAutoFit/>
          </a:bodyPr>
          <a:lstStyle/>
          <a:p>
            <a:pPr fontAlgn="base"/>
            <a:r>
              <a:rPr lang="en-US" dirty="0">
                <a:solidFill>
                  <a:schemeClr val="lt1"/>
                </a:solidFill>
                <a:latin typeface="Maven Pro" charset="0"/>
                <a:ea typeface="Share Tech"/>
                <a:cs typeface="Share Tech"/>
                <a:sym typeface="Share Tech"/>
              </a:rPr>
              <a:t>Heart rate is measured by counting the number of beats per minute. Someone's normal heart rate depends on things like the person's age and whether they lead an active lifestyle. </a:t>
            </a:r>
            <a:endParaRPr lang="en-US" dirty="0" smtClean="0">
              <a:solidFill>
                <a:schemeClr val="lt1"/>
              </a:solidFill>
              <a:latin typeface="Maven Pro" charset="0"/>
              <a:ea typeface="Share Tech"/>
              <a:cs typeface="Share Tech"/>
              <a:sym typeface="Share Tech"/>
            </a:endParaRPr>
          </a:p>
          <a:p>
            <a:pPr fontAlgn="base"/>
            <a:endParaRPr lang="en-US" dirty="0">
              <a:solidFill>
                <a:schemeClr val="lt1"/>
              </a:solidFill>
              <a:latin typeface="Maven Pro" charset="0"/>
              <a:ea typeface="Share Tech"/>
              <a:cs typeface="Share Tech"/>
              <a:sym typeface="Share Tech"/>
            </a:endParaRPr>
          </a:p>
          <a:p>
            <a:pPr fontAlgn="base"/>
            <a:r>
              <a:rPr lang="en-US" dirty="0">
                <a:solidFill>
                  <a:schemeClr val="lt1"/>
                </a:solidFill>
                <a:latin typeface="Maven Pro" charset="0"/>
                <a:ea typeface="Share Tech"/>
                <a:cs typeface="Share Tech"/>
                <a:sym typeface="Share Tech"/>
              </a:rPr>
              <a:t>The resting heart rate decreases as kids get older. Typical normal resting heart rate ranges are</a:t>
            </a:r>
            <a:r>
              <a:rPr lang="en-US" dirty="0" smtClean="0">
                <a:solidFill>
                  <a:schemeClr val="lt1"/>
                </a:solidFill>
                <a:latin typeface="Maven Pro" charset="0"/>
                <a:ea typeface="Share Tech"/>
                <a:cs typeface="Share Tech"/>
                <a:sym typeface="Share Tech"/>
              </a:rPr>
              <a:t>:</a:t>
            </a:r>
          </a:p>
          <a:p>
            <a:pPr fontAlgn="base"/>
            <a:endParaRPr lang="en-US" dirty="0">
              <a:solidFill>
                <a:schemeClr val="lt1"/>
              </a:solidFill>
              <a:latin typeface="Maven Pro" charset="0"/>
              <a:ea typeface="Share Tech"/>
              <a:cs typeface="Share Tech"/>
              <a:sym typeface="Share Tech"/>
            </a:endParaRPr>
          </a:p>
          <a:p>
            <a:pPr marL="285750" indent="-285750" fontAlgn="base">
              <a:buFont typeface="Wingdings" pitchFamily="2" charset="2"/>
              <a:buChar char="Ø"/>
            </a:pPr>
            <a:r>
              <a:rPr lang="en-US" dirty="0">
                <a:solidFill>
                  <a:srgbClr val="FFC000"/>
                </a:solidFill>
                <a:latin typeface="Maven Pro" charset="0"/>
                <a:ea typeface="Share Tech"/>
                <a:cs typeface="Share Tech"/>
                <a:sym typeface="Share Tech"/>
              </a:rPr>
              <a:t>babies</a:t>
            </a:r>
            <a:r>
              <a:rPr lang="en-US" dirty="0">
                <a:solidFill>
                  <a:srgbClr val="FFC000"/>
                </a:solidFill>
                <a:latin typeface="Maven Pro" charset="0"/>
              </a:rPr>
              <a:t> (</a:t>
            </a:r>
            <a:r>
              <a:rPr lang="en-US" dirty="0">
                <a:solidFill>
                  <a:srgbClr val="FFC000"/>
                </a:solidFill>
                <a:latin typeface="Maven Pro" charset="0"/>
                <a:ea typeface="Share Tech"/>
                <a:cs typeface="Share Tech"/>
              </a:rPr>
              <a:t>birth</a:t>
            </a:r>
            <a:r>
              <a:rPr lang="en-US" dirty="0">
                <a:solidFill>
                  <a:srgbClr val="FFC000"/>
                </a:solidFill>
                <a:latin typeface="Maven Pro" charset="0"/>
              </a:rPr>
              <a:t> </a:t>
            </a:r>
            <a:r>
              <a:rPr lang="en-US" dirty="0">
                <a:solidFill>
                  <a:srgbClr val="FFC000"/>
                </a:solidFill>
                <a:latin typeface="Maven Pro" charset="0"/>
                <a:ea typeface="Share Tech"/>
                <a:cs typeface="Share Tech"/>
              </a:rPr>
              <a:t>to 3</a:t>
            </a:r>
            <a:r>
              <a:rPr lang="en-US" dirty="0">
                <a:solidFill>
                  <a:srgbClr val="FFC000"/>
                </a:solidFill>
                <a:latin typeface="Maven Pro" charset="0"/>
              </a:rPr>
              <a:t> </a:t>
            </a:r>
            <a:r>
              <a:rPr lang="en-US" dirty="0">
                <a:solidFill>
                  <a:srgbClr val="FFC000"/>
                </a:solidFill>
                <a:latin typeface="Maven Pro" charset="0"/>
                <a:ea typeface="Share Tech"/>
                <a:cs typeface="Share Tech"/>
              </a:rPr>
              <a:t>months of age): 100–150 beats per minute</a:t>
            </a:r>
          </a:p>
          <a:p>
            <a:pPr marL="285750" indent="-285750" fontAlgn="base">
              <a:buFont typeface="Wingdings" pitchFamily="2" charset="2"/>
              <a:buChar char="Ø"/>
            </a:pPr>
            <a:r>
              <a:rPr lang="en-US" dirty="0">
                <a:solidFill>
                  <a:schemeClr val="lt1"/>
                </a:solidFill>
                <a:latin typeface="Maven Pro" charset="0"/>
                <a:ea typeface="Share Tech"/>
                <a:cs typeface="Share Tech"/>
              </a:rPr>
              <a:t>kids 1–3 years old: 70–110 beats per minute</a:t>
            </a:r>
          </a:p>
          <a:p>
            <a:pPr marL="285750" indent="-285750" fontAlgn="base">
              <a:buFont typeface="Wingdings" pitchFamily="2" charset="2"/>
              <a:buChar char="Ø"/>
            </a:pPr>
            <a:r>
              <a:rPr lang="en-US" dirty="0">
                <a:solidFill>
                  <a:schemeClr val="lt1"/>
                </a:solidFill>
                <a:latin typeface="Maven Pro" charset="0"/>
                <a:ea typeface="Share Tech"/>
                <a:cs typeface="Share Tech"/>
              </a:rPr>
              <a:t>kids by age 12: 55–85 beats per minute</a:t>
            </a:r>
          </a:p>
          <a:p>
            <a:endParaRPr lang="en-US" dirty="0">
              <a:latin typeface="Maven Pro"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58"/>
        <p:cNvGrpSpPr/>
        <p:nvPr/>
      </p:nvGrpSpPr>
      <p:grpSpPr>
        <a:xfrm>
          <a:off x="0" y="0"/>
          <a:ext cx="0" cy="0"/>
          <a:chOff x="0" y="0"/>
          <a:chExt cx="0" cy="0"/>
        </a:xfrm>
      </p:grpSpPr>
      <p:pic>
        <p:nvPicPr>
          <p:cNvPr id="2050" name="Picture 2" descr="normal heart ecg report  vs abnormal heart ecg report in newborn babi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9200" y="1067492"/>
            <a:ext cx="6629400" cy="310445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sp>
        <p:nvSpPr>
          <p:cNvPr id="700" name="Google Shape;700;p33"/>
          <p:cNvSpPr txBox="1">
            <a:spLocks noGrp="1"/>
          </p:cNvSpPr>
          <p:nvPr>
            <p:ph type="ctrTitle"/>
          </p:nvPr>
        </p:nvSpPr>
        <p:spPr>
          <a:xfrm>
            <a:off x="618825" y="411675"/>
            <a:ext cx="47277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smtClean="0"/>
              <a:t>Risk Factors</a:t>
            </a:r>
            <a:endParaRPr dirty="0"/>
          </a:p>
        </p:txBody>
      </p:sp>
      <p:sp>
        <p:nvSpPr>
          <p:cNvPr id="2" name="TextBox 1"/>
          <p:cNvSpPr txBox="1"/>
          <p:nvPr/>
        </p:nvSpPr>
        <p:spPr>
          <a:xfrm>
            <a:off x="685800" y="1047750"/>
            <a:ext cx="3962400" cy="3108543"/>
          </a:xfrm>
          <a:prstGeom prst="rect">
            <a:avLst/>
          </a:prstGeom>
          <a:noFill/>
        </p:spPr>
        <p:txBody>
          <a:bodyPr wrap="square" rtlCol="0">
            <a:spAutoFit/>
          </a:bodyPr>
          <a:lstStyle/>
          <a:p>
            <a:r>
              <a:rPr lang="en-US" dirty="0">
                <a:solidFill>
                  <a:schemeClr val="lt1"/>
                </a:solidFill>
                <a:latin typeface="Maven Pro" charset="0"/>
                <a:ea typeface="Share Tech"/>
                <a:cs typeface="Share Tech"/>
              </a:rPr>
              <a:t>Risk factors that increase the likelihood of cardiac arrest in newborn babies:</a:t>
            </a:r>
          </a:p>
          <a:p>
            <a:endParaRPr lang="en-US" dirty="0">
              <a:solidFill>
                <a:schemeClr val="lt1"/>
              </a:solidFill>
              <a:latin typeface="Maven Pro" charset="0"/>
              <a:ea typeface="Share Tech"/>
              <a:cs typeface="Share Tech"/>
            </a:endParaRPr>
          </a:p>
          <a:p>
            <a:pPr marL="285750" indent="-285750">
              <a:buFont typeface="Wingdings" pitchFamily="2" charset="2"/>
              <a:buChar char="Ø"/>
            </a:pPr>
            <a:r>
              <a:rPr lang="en-US" dirty="0">
                <a:solidFill>
                  <a:schemeClr val="lt1"/>
                </a:solidFill>
                <a:latin typeface="Maven Pro" charset="0"/>
                <a:ea typeface="Share Tech"/>
                <a:cs typeface="Share Tech"/>
              </a:rPr>
              <a:t>Congenital Heart Defects</a:t>
            </a:r>
          </a:p>
          <a:p>
            <a:pPr marL="285750" indent="-285750">
              <a:buFont typeface="Wingdings" pitchFamily="2" charset="2"/>
              <a:buChar char="Ø"/>
            </a:pPr>
            <a:r>
              <a:rPr lang="en-US" dirty="0">
                <a:solidFill>
                  <a:schemeClr val="lt1"/>
                </a:solidFill>
                <a:latin typeface="Maven Pro" charset="0"/>
                <a:ea typeface="Share Tech"/>
                <a:cs typeface="Share Tech"/>
              </a:rPr>
              <a:t>Premature Birth and Low Birth Weight</a:t>
            </a:r>
          </a:p>
          <a:p>
            <a:pPr marL="285750" indent="-285750">
              <a:buFont typeface="Wingdings" pitchFamily="2" charset="2"/>
              <a:buChar char="Ø"/>
            </a:pPr>
            <a:r>
              <a:rPr lang="en-US" dirty="0">
                <a:solidFill>
                  <a:schemeClr val="lt1"/>
                </a:solidFill>
                <a:latin typeface="Maven Pro" charset="0"/>
                <a:ea typeface="Share Tech"/>
                <a:cs typeface="Share Tech"/>
              </a:rPr>
              <a:t>Infections</a:t>
            </a:r>
          </a:p>
          <a:p>
            <a:pPr marL="285750" indent="-285750">
              <a:buFont typeface="Wingdings" pitchFamily="2" charset="2"/>
              <a:buChar char="Ø"/>
            </a:pPr>
            <a:r>
              <a:rPr lang="en-US" dirty="0">
                <a:solidFill>
                  <a:schemeClr val="lt1"/>
                </a:solidFill>
                <a:latin typeface="Maven Pro" charset="0"/>
                <a:ea typeface="Share Tech"/>
                <a:cs typeface="Share Tech"/>
              </a:rPr>
              <a:t>Metabolic Disorders</a:t>
            </a:r>
          </a:p>
          <a:p>
            <a:pPr marL="285750" indent="-285750">
              <a:buFont typeface="Wingdings" pitchFamily="2" charset="2"/>
              <a:buChar char="Ø"/>
            </a:pPr>
            <a:r>
              <a:rPr lang="en-US" dirty="0">
                <a:solidFill>
                  <a:schemeClr val="lt1"/>
                </a:solidFill>
                <a:latin typeface="Maven Pro" charset="0"/>
                <a:ea typeface="Share Tech"/>
                <a:cs typeface="Share Tech"/>
              </a:rPr>
              <a:t>Respiratory Distress Syndrome</a:t>
            </a:r>
          </a:p>
          <a:p>
            <a:pPr marL="285750" indent="-285750">
              <a:buFont typeface="Wingdings" pitchFamily="2" charset="2"/>
              <a:buChar char="Ø"/>
            </a:pPr>
            <a:r>
              <a:rPr lang="en-US" dirty="0">
                <a:solidFill>
                  <a:schemeClr val="lt1"/>
                </a:solidFill>
                <a:latin typeface="Maven Pro" charset="0"/>
                <a:ea typeface="Share Tech"/>
                <a:cs typeface="Share Tech"/>
              </a:rPr>
              <a:t>Birth Asphyxia</a:t>
            </a:r>
          </a:p>
          <a:p>
            <a:pPr marL="285750" indent="-285750">
              <a:buFont typeface="Wingdings" pitchFamily="2" charset="2"/>
              <a:buChar char="Ø"/>
            </a:pPr>
            <a:r>
              <a:rPr lang="en-US" dirty="0">
                <a:solidFill>
                  <a:schemeClr val="lt1"/>
                </a:solidFill>
                <a:latin typeface="Maven Pro" charset="0"/>
                <a:ea typeface="Share Tech"/>
                <a:cs typeface="Share Tech"/>
              </a:rPr>
              <a:t>Genetic Disorders</a:t>
            </a:r>
          </a:p>
          <a:p>
            <a:pPr marL="285750" indent="-285750">
              <a:buFont typeface="Wingdings" pitchFamily="2" charset="2"/>
              <a:buChar char="Ø"/>
            </a:pPr>
            <a:r>
              <a:rPr lang="en-US" dirty="0">
                <a:solidFill>
                  <a:schemeClr val="lt1"/>
                </a:solidFill>
                <a:latin typeface="Maven Pro" charset="0"/>
                <a:ea typeface="Share Tech"/>
                <a:cs typeface="Share Tech"/>
              </a:rPr>
              <a:t>Maternal Health Issues</a:t>
            </a:r>
          </a:p>
          <a:p>
            <a:pPr marL="285750" indent="-285750">
              <a:buFont typeface="Wingdings" pitchFamily="2" charset="2"/>
              <a:buChar char="Ø"/>
            </a:pPr>
            <a:r>
              <a:rPr lang="en-US" dirty="0">
                <a:solidFill>
                  <a:schemeClr val="lt1"/>
                </a:solidFill>
                <a:latin typeface="Maven Pro" charset="0"/>
                <a:ea typeface="Share Tech"/>
                <a:cs typeface="Share Tech"/>
              </a:rPr>
              <a:t>Medication Exposure</a:t>
            </a:r>
          </a:p>
          <a:p>
            <a:pPr marL="285750" indent="-285750">
              <a:buFont typeface="Wingdings" pitchFamily="2" charset="2"/>
              <a:buChar char="Ø"/>
            </a:pPr>
            <a:r>
              <a:rPr lang="en-US" dirty="0">
                <a:solidFill>
                  <a:schemeClr val="lt1"/>
                </a:solidFill>
                <a:latin typeface="Maven Pro" charset="0"/>
                <a:ea typeface="Share Tech"/>
                <a:cs typeface="Share Tech"/>
              </a:rPr>
              <a:t>Family History</a:t>
            </a:r>
          </a:p>
          <a:p>
            <a:endParaRPr lang="en-US" dirty="0"/>
          </a:p>
        </p:txBody>
      </p:sp>
      <p:pic>
        <p:nvPicPr>
          <p:cNvPr id="4100" name="Picture 4" descr="Risk Icon PNG Images, Vectors Free Download - Pngtre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81600" y="819150"/>
            <a:ext cx="3733800" cy="33528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theme/theme1.xml><?xml version="1.0" encoding="utf-8"?>
<a:theme xmlns:a="http://schemas.openxmlformats.org/drawingml/2006/main" name="Data Science Consulting by Slidesgo">
  <a:themeElements>
    <a:clrScheme name="Simple Light">
      <a:dk1>
        <a:srgbClr val="1A5E8F"/>
      </a:dk1>
      <a:lt1>
        <a:srgbClr val="FFFFFF"/>
      </a:lt1>
      <a:dk2>
        <a:srgbClr val="002845"/>
      </a:dk2>
      <a:lt2>
        <a:srgbClr val="FFD6E1"/>
      </a:lt2>
      <a:accent1>
        <a:srgbClr val="E898AC"/>
      </a:accent1>
      <a:accent2>
        <a:srgbClr val="00CFCC"/>
      </a:accent2>
      <a:accent3>
        <a:srgbClr val="FF9973"/>
      </a:accent3>
      <a:accent4>
        <a:srgbClr val="F64975"/>
      </a:accent4>
      <a:accent5>
        <a:srgbClr val="5EFFFD"/>
      </a:accent5>
      <a:accent6>
        <a:srgbClr val="FC723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924</TotalTime>
  <Words>2050</Words>
  <Application>Microsoft Office PowerPoint</Application>
  <PresentationFormat>On-screen Show (16:9)</PresentationFormat>
  <Paragraphs>234</Paragraphs>
  <Slides>47</Slides>
  <Notes>46</Notes>
  <HiddenSlides>0</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47</vt:i4>
      </vt:variant>
    </vt:vector>
  </HeadingPairs>
  <TitlesOfParts>
    <vt:vector size="60" baseType="lpstr">
      <vt:lpstr>Arial</vt:lpstr>
      <vt:lpstr>Fira Sans Extra Condensed Medium</vt:lpstr>
      <vt:lpstr>Fira Sans Condensed Medium</vt:lpstr>
      <vt:lpstr>Proxima Nova</vt:lpstr>
      <vt:lpstr>Advent Pro SemiBold</vt:lpstr>
      <vt:lpstr>Wingdings</vt:lpstr>
      <vt:lpstr>Livvic Light</vt:lpstr>
      <vt:lpstr>Proxima Nova Semibold</vt:lpstr>
      <vt:lpstr>Nunito Light</vt:lpstr>
      <vt:lpstr>Share Tech</vt:lpstr>
      <vt:lpstr>Maven Pro</vt:lpstr>
      <vt:lpstr>Data Science Consulting by Slidesgo</vt:lpstr>
      <vt:lpstr>Slidesgo Final Pages</vt:lpstr>
      <vt:lpstr>A ML Approach Using Statistical Models for Early Detection of Cardiac Arrest in Newborn Babies in the Cardiac Intensive Care Unit</vt:lpstr>
      <vt:lpstr>PowerPoint Presentation</vt:lpstr>
      <vt:lpstr>ABSTRACT</vt:lpstr>
      <vt:lpstr>Project Goal</vt:lpstr>
      <vt:lpstr>INTRODUCTION</vt:lpstr>
      <vt:lpstr>Symptoms associated with newborn baby cardiac arrest</vt:lpstr>
      <vt:lpstr>What's a Normal Heart Rate?</vt:lpstr>
      <vt:lpstr>PowerPoint Presentation</vt:lpstr>
      <vt:lpstr>Risk Factors</vt:lpstr>
      <vt:lpstr>PowerPoint Presentation</vt:lpstr>
      <vt:lpstr>To ensure early detection of cardiac arrest in newborn babies, regular monitoring of their heart rate and respiratory rate is crucial. This can be achieved through:  </vt:lpstr>
      <vt:lpstr>CURRENT SYSTEM</vt:lpstr>
      <vt:lpstr>Disadvantages of current system</vt:lpstr>
      <vt:lpstr>Proposed System</vt:lpstr>
      <vt:lpstr>Algorithms</vt:lpstr>
      <vt:lpstr>PowerPoint Presentation</vt:lpstr>
      <vt:lpstr> Logistic Regression</vt:lpstr>
      <vt:lpstr>Types of Logistic regression :  Binary logistic regression  Binary logistic regression is used to predict the probability of a binary outcome, such as yes or no, true or false, or 0 or 1. For example, it could be used to predict whether a customer will churn or not, whether a patient has a disease or not, or whether a loan will be repaid or not.  Multinomial logistic regression  Multinomial logistic regression is used to predict the probability of one of three or more possible outcomes, such as the type of product a customer will buy, the rating a customer will give a product, or the political party a person will vote for.  Ordinal logistic regression  is used to predict the probability of an outcome that falls into a predetermined order, such as the level of customer satisfaction, the severity of a disease, or the stage of cancer.  </vt:lpstr>
      <vt:lpstr>PowerPoint Presentation</vt:lpstr>
      <vt:lpstr>Logistic Function – Sigmoid Function </vt:lpstr>
      <vt:lpstr>Logistic Function – Sigmoid Function </vt:lpstr>
      <vt:lpstr>2. Decision Tree  A decision tree is a type of supervised learning algorithm that is commonly used in machine learning to model and predict outcomes based on input data. It is a tree-like structure where each internal node tests on attribute, each branch corresponds to attribute value and each leaf node represents the final decision or prediction. The decision tree algorithm falls under the category of supervised learning. They can be used to solve both regression and classification problems.      </vt:lpstr>
      <vt:lpstr>Decision Tree Terminologies </vt:lpstr>
      <vt:lpstr>PowerPoint Presentation</vt:lpstr>
      <vt:lpstr>How does the Decision Tree algorithm Work?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ml-based model that is being given here is essential for accurately and efficiently identifying infants who are at high risk of cardiac arrest, which is necessary for early detection of cardiac arrest in neonates in the CICU. These models are able to recognize minute variations in vitals, such heart, and breathing rates, which could point to an impending cardiac arrest. The suggested model attained high values for multiple assessment criteria in a training comparative region. It maintained its good performance in a testing comparative region, suggesting that it is useful for detecting infants who are at risk. Identifying cardiac arrest early allows early intervention, potentially preventing a tragic outcome. It can also reduce the time an infant living in CICU, leading to cost savings and better outcomes. Additionally, the model could be used to predict potential complications in fetuses or newborns, improving prenatal care. Finally, it could be used to improve diagnostics and treatments by providing doctors with more accurate information. This could lead to better patient outcomes and more cost-effective treatments.  </vt:lpstr>
      <vt:lpstr>[1] M. M. Ahsan and Z. Siddique, ‘‘Machine learning-based heart disease diagnosis: A systematic literature review,’’ Artif. Intell. Med., vol. 128, Jun. 2022, Art. no. 102289.   [2] C. Krittanawong, H. Zhang, Z. Wang, M. Aydar, and T. Kitai, ‘‘Artificial intelligence in precision cardiovascular medicine,’’ J. Amer. College Cardiol., vol. 69, no. 21, pp. 2657–2664, 2017.   [3] K. W. Johnson, J. T. Soto, B. S. Glicksberg, K. Shameer, R. Miotto, M. Ali, E. Ashley, and J. T. Dudley, ‘‘Artificial intelligence in cardiology,’’ J. Amer. College Cardiol., vol. 71, pp. 2668–2679, Jun. 2018.   [4] M. Saeed, M. Villarroel, A. T. Reisner, G. Clifford, L.-W. Lehman, G. Moody, T. Heldt, T.  H. Kyaw, B. Moody, and R. G. Mark, ‘‘Multiparameter intelligent monitoring in intensive care II: A public-access intensive care unit database*,’’ Crit. Care Med., vol. 39, no. 5, pp. 952–960, May 2011   [5] T. J. Pollard, A. E. W. Johnson, J. D. Raffa, L. A. Celi, R. G. Mark, and O. Badawi, ‘‘The eICU collaborative research database, a freely available multi-center database for critical care research,’’ Sci. Data, vol. 5, no. 1, pp. 1–13, Sep. 2018</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ML Approach Using Statistical Models for Early Detection of Cardiac Arrest in Newborn Babies in the Cardiac Intensive Care Unit</dc:title>
  <cp:lastModifiedBy>abc</cp:lastModifiedBy>
  <cp:revision>59</cp:revision>
  <dcterms:modified xsi:type="dcterms:W3CDTF">2024-06-16T21:22:38Z</dcterms:modified>
</cp:coreProperties>
</file>